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0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70" r:id="rId15"/>
    <p:sldId id="271" r:id="rId16"/>
    <p:sldId id="272" r:id="rId17"/>
    <p:sldId id="273" r:id="rId18"/>
    <p:sldId id="292" r:id="rId19"/>
    <p:sldId id="274" r:id="rId20"/>
    <p:sldId id="275" r:id="rId21"/>
    <p:sldId id="284" r:id="rId22"/>
    <p:sldId id="286" r:id="rId23"/>
    <p:sldId id="285" r:id="rId24"/>
    <p:sldId id="287" r:id="rId25"/>
    <p:sldId id="288" r:id="rId26"/>
    <p:sldId id="289" r:id="rId27"/>
    <p:sldId id="290" r:id="rId28"/>
    <p:sldId id="29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9900"/>
    <a:srgbClr val="AC3283"/>
    <a:srgbClr val="FF33CC"/>
    <a:srgbClr val="CC66FF"/>
    <a:srgbClr val="99FF3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705D7-0AC1-4E40-90E6-F7533C648F9B}" type="doc">
      <dgm:prSet loTypeId="urn:microsoft.com/office/officeart/2005/8/layout/arrow6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D1D5258-7FF9-4003-90D2-4ECE8BF0E9EB}">
      <dgm:prSet phldrT="[Текст]"/>
      <dgm:spPr/>
      <dgm:t>
        <a:bodyPr/>
        <a:lstStyle/>
        <a:p>
          <a:r>
            <a:rPr lang="ru-RU" dirty="0" smtClean="0"/>
            <a:t>Что делать?</a:t>
          </a:r>
          <a:endParaRPr lang="ru-RU" dirty="0"/>
        </a:p>
      </dgm:t>
    </dgm:pt>
    <dgm:pt modelId="{EA0AFB7F-FA15-4D04-BAFB-E64028EAB7D6}" type="parTrans" cxnId="{C01BC13D-AFB0-418D-A1DC-AF522C548310}">
      <dgm:prSet/>
      <dgm:spPr/>
      <dgm:t>
        <a:bodyPr/>
        <a:lstStyle/>
        <a:p>
          <a:endParaRPr lang="ru-RU"/>
        </a:p>
      </dgm:t>
    </dgm:pt>
    <dgm:pt modelId="{EB144089-D3DC-4BF6-8E19-77A20D3C8885}" type="sibTrans" cxnId="{C01BC13D-AFB0-418D-A1DC-AF522C548310}">
      <dgm:prSet/>
      <dgm:spPr/>
      <dgm:t>
        <a:bodyPr/>
        <a:lstStyle/>
        <a:p>
          <a:endParaRPr lang="ru-RU"/>
        </a:p>
      </dgm:t>
    </dgm:pt>
    <dgm:pt modelId="{D968E99C-25BB-4842-AA98-8F3763011C2A}">
      <dgm:prSet phldrT="[Текст]"/>
      <dgm:spPr/>
      <dgm:t>
        <a:bodyPr/>
        <a:lstStyle/>
        <a:p>
          <a:r>
            <a:rPr lang="ru-RU" dirty="0" smtClean="0"/>
            <a:t>Как делать?</a:t>
          </a:r>
          <a:endParaRPr lang="ru-RU" dirty="0"/>
        </a:p>
      </dgm:t>
    </dgm:pt>
    <dgm:pt modelId="{A26C6A2C-DD50-497C-BB14-5E1FD2B1D89A}" type="parTrans" cxnId="{E7E82EBB-64A5-4002-9129-2488D1A5A4F9}">
      <dgm:prSet/>
      <dgm:spPr/>
      <dgm:t>
        <a:bodyPr/>
        <a:lstStyle/>
        <a:p>
          <a:endParaRPr lang="ru-RU"/>
        </a:p>
      </dgm:t>
    </dgm:pt>
    <dgm:pt modelId="{96CA808B-124E-4178-89F0-33FA5908CBB5}" type="sibTrans" cxnId="{E7E82EBB-64A5-4002-9129-2488D1A5A4F9}">
      <dgm:prSet/>
      <dgm:spPr/>
      <dgm:t>
        <a:bodyPr/>
        <a:lstStyle/>
        <a:p>
          <a:endParaRPr lang="ru-RU"/>
        </a:p>
      </dgm:t>
    </dgm:pt>
    <dgm:pt modelId="{61586DFE-9CEB-4131-A380-A5CB9BF9078A}" type="pres">
      <dgm:prSet presAssocID="{B4A705D7-0AC1-4E40-90E6-F7533C648F9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B4EE6E-D698-4937-8727-39177073EC05}" type="pres">
      <dgm:prSet presAssocID="{B4A705D7-0AC1-4E40-90E6-F7533C648F9B}" presName="ribbon" presStyleLbl="node1" presStyleIdx="0" presStyleCnt="1" custLinFactNeighborX="859" custLinFactNeighborY="-5061"/>
      <dgm:spPr/>
      <dgm:t>
        <a:bodyPr/>
        <a:lstStyle/>
        <a:p>
          <a:endParaRPr lang="ru-RU"/>
        </a:p>
      </dgm:t>
    </dgm:pt>
    <dgm:pt modelId="{4939A654-28EE-4D75-9054-A62B615323BA}" type="pres">
      <dgm:prSet presAssocID="{B4A705D7-0AC1-4E40-90E6-F7533C648F9B}" presName="leftArrowText" presStyleLbl="node1" presStyleIdx="0" presStyleCnt="1" custLinFactNeighborX="7902" custLinFactNeighborY="-109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3129D-2702-42E7-9683-6F4EEA173CAF}" type="pres">
      <dgm:prSet presAssocID="{B4A705D7-0AC1-4E40-90E6-F7533C648F9B}" presName="rightArrowText" presStyleLbl="node1" presStyleIdx="0" presStyleCnt="1" custLinFactNeighborX="-2618" custLinFactNeighborY="-85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1BC13D-AFB0-418D-A1DC-AF522C548310}" srcId="{B4A705D7-0AC1-4E40-90E6-F7533C648F9B}" destId="{5D1D5258-7FF9-4003-90D2-4ECE8BF0E9EB}" srcOrd="0" destOrd="0" parTransId="{EA0AFB7F-FA15-4D04-BAFB-E64028EAB7D6}" sibTransId="{EB144089-D3DC-4BF6-8E19-77A20D3C8885}"/>
    <dgm:cxn modelId="{E7E82EBB-64A5-4002-9129-2488D1A5A4F9}" srcId="{B4A705D7-0AC1-4E40-90E6-F7533C648F9B}" destId="{D968E99C-25BB-4842-AA98-8F3763011C2A}" srcOrd="1" destOrd="0" parTransId="{A26C6A2C-DD50-497C-BB14-5E1FD2B1D89A}" sibTransId="{96CA808B-124E-4178-89F0-33FA5908CBB5}"/>
    <dgm:cxn modelId="{3CC6E24E-233D-4ACF-B602-1F15CBA68012}" type="presOf" srcId="{5D1D5258-7FF9-4003-90D2-4ECE8BF0E9EB}" destId="{4939A654-28EE-4D75-9054-A62B615323BA}" srcOrd="0" destOrd="0" presId="urn:microsoft.com/office/officeart/2005/8/layout/arrow6"/>
    <dgm:cxn modelId="{4DBE56C5-4822-4576-BB96-082EAF61C025}" type="presOf" srcId="{B4A705D7-0AC1-4E40-90E6-F7533C648F9B}" destId="{61586DFE-9CEB-4131-A380-A5CB9BF9078A}" srcOrd="0" destOrd="0" presId="urn:microsoft.com/office/officeart/2005/8/layout/arrow6"/>
    <dgm:cxn modelId="{A31D3FB0-8B3C-4C5A-94C1-5AB9BAF3B40D}" type="presOf" srcId="{D968E99C-25BB-4842-AA98-8F3763011C2A}" destId="{2FA3129D-2702-42E7-9683-6F4EEA173CAF}" srcOrd="0" destOrd="0" presId="urn:microsoft.com/office/officeart/2005/8/layout/arrow6"/>
    <dgm:cxn modelId="{E41090FE-1813-4E32-AC30-DADCCFBEBE1C}" type="presParOf" srcId="{61586DFE-9CEB-4131-A380-A5CB9BF9078A}" destId="{E8B4EE6E-D698-4937-8727-39177073EC05}" srcOrd="0" destOrd="0" presId="urn:microsoft.com/office/officeart/2005/8/layout/arrow6"/>
    <dgm:cxn modelId="{8EBD0FC5-B254-451B-9C4A-CCB18871FC9D}" type="presParOf" srcId="{61586DFE-9CEB-4131-A380-A5CB9BF9078A}" destId="{4939A654-28EE-4D75-9054-A62B615323BA}" srcOrd="1" destOrd="0" presId="urn:microsoft.com/office/officeart/2005/8/layout/arrow6"/>
    <dgm:cxn modelId="{61D345A6-E571-4D2A-AC75-3FFD016FA2B4}" type="presParOf" srcId="{61586DFE-9CEB-4131-A380-A5CB9BF9078A}" destId="{2FA3129D-2702-42E7-9683-6F4EEA173CA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F217D8-3EEB-4288-BED3-E583D53D59EE}" type="doc">
      <dgm:prSet loTypeId="urn:microsoft.com/office/officeart/2005/8/layout/arrow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6FD7C1-C92F-468E-8467-18927AD795EB}">
      <dgm:prSet phldrT="[Текст]"/>
      <dgm:spPr/>
      <dgm:t>
        <a:bodyPr/>
        <a:lstStyle/>
        <a:p>
          <a:r>
            <a:rPr lang="ru-RU" b="1" smtClean="0">
              <a:latin typeface="Times New Roman"/>
              <a:ea typeface="Times New Roman"/>
              <a:cs typeface="Times New Roman"/>
            </a:rPr>
            <a:t>готовность педагогов осуществить эти требования</a:t>
          </a:r>
          <a:endParaRPr lang="ru-RU" b="1" dirty="0"/>
        </a:p>
      </dgm:t>
    </dgm:pt>
    <dgm:pt modelId="{AC3B8439-460C-494A-A31C-F0FD0162A5D0}" type="parTrans" cxnId="{80CE7469-3218-408D-8EF9-FBF4C174DE12}">
      <dgm:prSet/>
      <dgm:spPr/>
      <dgm:t>
        <a:bodyPr/>
        <a:lstStyle/>
        <a:p>
          <a:endParaRPr lang="ru-RU"/>
        </a:p>
      </dgm:t>
    </dgm:pt>
    <dgm:pt modelId="{3EE03EBD-64CE-4B23-AD47-D541376C9E58}" type="sibTrans" cxnId="{80CE7469-3218-408D-8EF9-FBF4C174DE12}">
      <dgm:prSet/>
      <dgm:spPr/>
      <dgm:t>
        <a:bodyPr/>
        <a:lstStyle/>
        <a:p>
          <a:endParaRPr lang="ru-RU"/>
        </a:p>
      </dgm:t>
    </dgm:pt>
    <dgm:pt modelId="{0D8080B6-7AE0-4F61-A378-18B29843599F}">
      <dgm:prSet phldrT="[Текст]"/>
      <dgm:spPr/>
      <dgm:t>
        <a:bodyPr/>
        <a:lstStyle/>
        <a:p>
          <a:r>
            <a:rPr lang="ru-RU" b="1" smtClean="0">
              <a:latin typeface="Times New Roman"/>
              <a:ea typeface="Times New Roman"/>
              <a:cs typeface="Times New Roman"/>
            </a:rPr>
            <a:t>Уровень профессиональной компетентности педагогов ДОУ и требования, предъявляемые государством к организации образовательного процесса</a:t>
          </a:r>
          <a:endParaRPr lang="ru-RU" b="1" dirty="0"/>
        </a:p>
      </dgm:t>
    </dgm:pt>
    <dgm:pt modelId="{B1C51033-5890-4F4A-81BF-99FD4CDBF9FE}" type="parTrans" cxnId="{50F1E6D5-7FED-4833-8CBF-BB7967220475}">
      <dgm:prSet/>
      <dgm:spPr/>
      <dgm:t>
        <a:bodyPr/>
        <a:lstStyle/>
        <a:p>
          <a:endParaRPr lang="ru-RU"/>
        </a:p>
      </dgm:t>
    </dgm:pt>
    <dgm:pt modelId="{61A32253-EAD3-42B6-B403-51FFD24C91B8}" type="sibTrans" cxnId="{50F1E6D5-7FED-4833-8CBF-BB7967220475}">
      <dgm:prSet/>
      <dgm:spPr/>
      <dgm:t>
        <a:bodyPr/>
        <a:lstStyle/>
        <a:p>
          <a:endParaRPr lang="ru-RU"/>
        </a:p>
      </dgm:t>
    </dgm:pt>
    <dgm:pt modelId="{E02C7379-3F96-48EC-AA54-11441A38D29E}" type="pres">
      <dgm:prSet presAssocID="{99F217D8-3EEB-4288-BED3-E583D53D59E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8CA9A8-F5E3-4DF0-8030-B2FCC9C9E739}" type="pres">
      <dgm:prSet presAssocID="{99F217D8-3EEB-4288-BED3-E583D53D59EE}" presName="divider" presStyleLbl="fgShp" presStyleIdx="0" presStyleCnt="1"/>
      <dgm:spPr/>
      <dgm:t>
        <a:bodyPr/>
        <a:lstStyle/>
        <a:p>
          <a:endParaRPr lang="ru-RU"/>
        </a:p>
      </dgm:t>
    </dgm:pt>
    <dgm:pt modelId="{1430338E-2538-4436-B713-8D04642D52A0}" type="pres">
      <dgm:prSet presAssocID="{636FD7C1-C92F-468E-8467-18927AD795EB}" presName="downArrow" presStyleLbl="node1" presStyleIdx="0" presStyleCnt="2"/>
      <dgm:spPr/>
      <dgm:t>
        <a:bodyPr/>
        <a:lstStyle/>
        <a:p>
          <a:endParaRPr lang="ru-RU"/>
        </a:p>
      </dgm:t>
    </dgm:pt>
    <dgm:pt modelId="{3CFCE56F-8656-495A-BA1D-FA22AF402CE4}" type="pres">
      <dgm:prSet presAssocID="{636FD7C1-C92F-468E-8467-18927AD795EB}" presName="downArrowText" presStyleLbl="revTx" presStyleIdx="0" presStyleCnt="2" custScaleX="153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77803-3A9B-422F-97DB-2AEBF511E884}" type="pres">
      <dgm:prSet presAssocID="{0D8080B6-7AE0-4F61-A378-18B29843599F}" presName="upArrow" presStyleLbl="node1" presStyleIdx="1" presStyleCnt="2"/>
      <dgm:spPr/>
      <dgm:t>
        <a:bodyPr/>
        <a:lstStyle/>
        <a:p>
          <a:endParaRPr lang="ru-RU"/>
        </a:p>
      </dgm:t>
    </dgm:pt>
    <dgm:pt modelId="{E1C41385-04FF-42DF-BFFC-703C3AB93E88}" type="pres">
      <dgm:prSet presAssocID="{0D8080B6-7AE0-4F61-A378-18B29843599F}" presName="upArrowText" presStyleLbl="revTx" presStyleIdx="1" presStyleCnt="2" custScaleX="159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F1E6D5-7FED-4833-8CBF-BB7967220475}" srcId="{99F217D8-3EEB-4288-BED3-E583D53D59EE}" destId="{0D8080B6-7AE0-4F61-A378-18B29843599F}" srcOrd="1" destOrd="0" parTransId="{B1C51033-5890-4F4A-81BF-99FD4CDBF9FE}" sibTransId="{61A32253-EAD3-42B6-B403-51FFD24C91B8}"/>
    <dgm:cxn modelId="{8BE112AD-A9DB-4ACE-AA01-FA92B79170B7}" type="presOf" srcId="{0D8080B6-7AE0-4F61-A378-18B29843599F}" destId="{E1C41385-04FF-42DF-BFFC-703C3AB93E88}" srcOrd="0" destOrd="0" presId="urn:microsoft.com/office/officeart/2005/8/layout/arrow3"/>
    <dgm:cxn modelId="{4D23F6D7-3BB3-455B-A3EF-75EE44323AC5}" type="presOf" srcId="{636FD7C1-C92F-468E-8467-18927AD795EB}" destId="{3CFCE56F-8656-495A-BA1D-FA22AF402CE4}" srcOrd="0" destOrd="0" presId="urn:microsoft.com/office/officeart/2005/8/layout/arrow3"/>
    <dgm:cxn modelId="{80CE7469-3218-408D-8EF9-FBF4C174DE12}" srcId="{99F217D8-3EEB-4288-BED3-E583D53D59EE}" destId="{636FD7C1-C92F-468E-8467-18927AD795EB}" srcOrd="0" destOrd="0" parTransId="{AC3B8439-460C-494A-A31C-F0FD0162A5D0}" sibTransId="{3EE03EBD-64CE-4B23-AD47-D541376C9E58}"/>
    <dgm:cxn modelId="{52B37599-3F6F-429B-9026-A705B22EC6ED}" type="presOf" srcId="{99F217D8-3EEB-4288-BED3-E583D53D59EE}" destId="{E02C7379-3F96-48EC-AA54-11441A38D29E}" srcOrd="0" destOrd="0" presId="urn:microsoft.com/office/officeart/2005/8/layout/arrow3"/>
    <dgm:cxn modelId="{FDD8C143-C9B8-4210-A077-6BE208C4CCEE}" type="presParOf" srcId="{E02C7379-3F96-48EC-AA54-11441A38D29E}" destId="{F38CA9A8-F5E3-4DF0-8030-B2FCC9C9E739}" srcOrd="0" destOrd="0" presId="urn:microsoft.com/office/officeart/2005/8/layout/arrow3"/>
    <dgm:cxn modelId="{871A5F1F-780B-4BB5-A13F-9CD8D8134C16}" type="presParOf" srcId="{E02C7379-3F96-48EC-AA54-11441A38D29E}" destId="{1430338E-2538-4436-B713-8D04642D52A0}" srcOrd="1" destOrd="0" presId="urn:microsoft.com/office/officeart/2005/8/layout/arrow3"/>
    <dgm:cxn modelId="{E5D3BF77-719F-457C-8901-C4763BB1EE77}" type="presParOf" srcId="{E02C7379-3F96-48EC-AA54-11441A38D29E}" destId="{3CFCE56F-8656-495A-BA1D-FA22AF402CE4}" srcOrd="2" destOrd="0" presId="urn:microsoft.com/office/officeart/2005/8/layout/arrow3"/>
    <dgm:cxn modelId="{EA739E1C-9E20-4E51-8224-77E5635E1F5E}" type="presParOf" srcId="{E02C7379-3F96-48EC-AA54-11441A38D29E}" destId="{55777803-3A9B-422F-97DB-2AEBF511E884}" srcOrd="3" destOrd="0" presId="urn:microsoft.com/office/officeart/2005/8/layout/arrow3"/>
    <dgm:cxn modelId="{E06ED5D1-FF5F-4F8F-AAF4-CC1C18BA0ACB}" type="presParOf" srcId="{E02C7379-3F96-48EC-AA54-11441A38D29E}" destId="{E1C41385-04FF-42DF-BFFC-703C3AB93E88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77FBE9-5F9A-4F53-A789-87D1DE713BA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807D9E-3CEF-49D8-BB3D-0E07D9129946}">
      <dgm:prSet phldrT="[Текст]"/>
      <dgm:spPr/>
      <dgm:t>
        <a:bodyPr/>
        <a:lstStyle/>
        <a:p>
          <a:r>
            <a:rPr lang="ru-RU" dirty="0" smtClean="0"/>
            <a:t>Организованная образовательная деятельность</a:t>
          </a:r>
          <a:endParaRPr lang="ru-RU" dirty="0"/>
        </a:p>
      </dgm:t>
    </dgm:pt>
    <dgm:pt modelId="{6C5933B7-8244-4D7B-B9CF-1846383633D3}" type="parTrans" cxnId="{D72A79C0-07C6-4A54-ABCA-DDBD13096570}">
      <dgm:prSet/>
      <dgm:spPr/>
      <dgm:t>
        <a:bodyPr/>
        <a:lstStyle/>
        <a:p>
          <a:endParaRPr lang="ru-RU"/>
        </a:p>
      </dgm:t>
    </dgm:pt>
    <dgm:pt modelId="{5F3AB291-D275-4C87-B1F3-301472AB211D}" type="sibTrans" cxnId="{D72A79C0-07C6-4A54-ABCA-DDBD13096570}">
      <dgm:prSet/>
      <dgm:spPr/>
      <dgm:t>
        <a:bodyPr/>
        <a:lstStyle/>
        <a:p>
          <a:endParaRPr lang="ru-RU"/>
        </a:p>
      </dgm:t>
    </dgm:pt>
    <dgm:pt modelId="{F251607C-16F7-46C3-AFA3-62B15AEB15A4}">
      <dgm:prSet phldrT="[Текст]"/>
      <dgm:spPr/>
      <dgm:t>
        <a:bodyPr/>
        <a:lstStyle/>
        <a:p>
          <a:r>
            <a:rPr lang="ru-RU" dirty="0" smtClean="0"/>
            <a:t>через организацию детских видов деятельности</a:t>
          </a:r>
          <a:endParaRPr lang="ru-RU" dirty="0"/>
        </a:p>
      </dgm:t>
    </dgm:pt>
    <dgm:pt modelId="{58954667-E6E7-446A-9FF7-A5212DD7C2EF}" type="parTrans" cxnId="{10AB4318-C44F-43BE-96E4-F68000C766AD}">
      <dgm:prSet/>
      <dgm:spPr/>
      <dgm:t>
        <a:bodyPr/>
        <a:lstStyle/>
        <a:p>
          <a:endParaRPr lang="ru-RU"/>
        </a:p>
      </dgm:t>
    </dgm:pt>
    <dgm:pt modelId="{E3676DFE-2078-4909-8FA1-76B5ED59287E}" type="sibTrans" cxnId="{10AB4318-C44F-43BE-96E4-F68000C766AD}">
      <dgm:prSet/>
      <dgm:spPr/>
      <dgm:t>
        <a:bodyPr/>
        <a:lstStyle/>
        <a:p>
          <a:endParaRPr lang="ru-RU"/>
        </a:p>
      </dgm:t>
    </dgm:pt>
    <dgm:pt modelId="{2FFA0957-F4C1-49E7-B087-DF93EC53361C}">
      <dgm:prSet/>
      <dgm:spPr/>
      <dgm:t>
        <a:bodyPr/>
        <a:lstStyle/>
        <a:p>
          <a:r>
            <a:rPr lang="ru-RU" dirty="0" smtClean="0"/>
            <a:t>в виде учебной деятельности</a:t>
          </a:r>
          <a:endParaRPr lang="ru-RU" dirty="0"/>
        </a:p>
      </dgm:t>
    </dgm:pt>
    <dgm:pt modelId="{8A6BF266-C150-4C9F-A5B6-F6DC7ABECC7A}" type="parTrans" cxnId="{2B824FEC-5F06-4DE5-8CAE-B2CFEE879E9B}">
      <dgm:prSet/>
      <dgm:spPr/>
      <dgm:t>
        <a:bodyPr/>
        <a:lstStyle/>
        <a:p>
          <a:endParaRPr lang="ru-RU"/>
        </a:p>
      </dgm:t>
    </dgm:pt>
    <dgm:pt modelId="{5B5DCF69-3683-409A-89C6-22A87290AC52}" type="sibTrans" cxnId="{2B824FEC-5F06-4DE5-8CAE-B2CFEE879E9B}">
      <dgm:prSet/>
      <dgm:spPr/>
      <dgm:t>
        <a:bodyPr/>
        <a:lstStyle/>
        <a:p>
          <a:endParaRPr lang="ru-RU"/>
        </a:p>
      </dgm:t>
    </dgm:pt>
    <dgm:pt modelId="{9B6B240F-1772-48FC-B3BC-22E6C1FEFA4B}">
      <dgm:prSet/>
      <dgm:spPr/>
      <dgm:t>
        <a:bodyPr/>
        <a:lstStyle/>
        <a:p>
          <a:r>
            <a:rPr lang="ru-RU" dirty="0" smtClean="0"/>
            <a:t>1. Ребенок – объект формирующих педагогических воздействий взрослого человека. Взрослый – главный. Он руководит и управляет ребенком.</a:t>
          </a:r>
          <a:endParaRPr lang="ru-RU" dirty="0"/>
        </a:p>
      </dgm:t>
    </dgm:pt>
    <dgm:pt modelId="{9B0B36FC-2985-4975-86A6-C78497A3AB2B}" type="parTrans" cxnId="{3E4F08B6-AE1D-4DC6-9D41-660724DAF0ED}">
      <dgm:prSet/>
      <dgm:spPr/>
      <dgm:t>
        <a:bodyPr/>
        <a:lstStyle/>
        <a:p>
          <a:endParaRPr lang="ru-RU"/>
        </a:p>
      </dgm:t>
    </dgm:pt>
    <dgm:pt modelId="{FD2FFAF7-A8CD-446C-B33A-56003C6B8344}" type="sibTrans" cxnId="{3E4F08B6-AE1D-4DC6-9D41-660724DAF0ED}">
      <dgm:prSet/>
      <dgm:spPr/>
      <dgm:t>
        <a:bodyPr/>
        <a:lstStyle/>
        <a:p>
          <a:endParaRPr lang="ru-RU"/>
        </a:p>
      </dgm:t>
    </dgm:pt>
    <dgm:pt modelId="{E6714E01-F44B-41A9-8203-FF8D7021DFE2}">
      <dgm:prSet/>
      <dgm:spPr/>
      <dgm:t>
        <a:bodyPr/>
        <a:lstStyle/>
        <a:p>
          <a:r>
            <a:rPr lang="ru-RU" smtClean="0"/>
            <a:t>1. Ребенок и взрослый – оба субъекты взаимодействия. Они равны по значимости. Каждый в равной степени ценен. Хотя взрослый, конечно, и старше, и опытнее.</a:t>
          </a:r>
          <a:endParaRPr lang="ru-RU"/>
        </a:p>
      </dgm:t>
    </dgm:pt>
    <dgm:pt modelId="{F74B7113-103A-44BB-BFAF-50C6C4172CB8}" type="parTrans" cxnId="{A75F9DD9-AA60-4C93-984D-6136093C3B84}">
      <dgm:prSet/>
      <dgm:spPr/>
      <dgm:t>
        <a:bodyPr/>
        <a:lstStyle/>
        <a:p>
          <a:endParaRPr lang="ru-RU"/>
        </a:p>
      </dgm:t>
    </dgm:pt>
    <dgm:pt modelId="{59EB3A56-75C8-4132-94BA-003CC7EC37A0}" type="sibTrans" cxnId="{A75F9DD9-AA60-4C93-984D-6136093C3B84}">
      <dgm:prSet/>
      <dgm:spPr/>
      <dgm:t>
        <a:bodyPr/>
        <a:lstStyle/>
        <a:p>
          <a:endParaRPr lang="ru-RU"/>
        </a:p>
      </dgm:t>
    </dgm:pt>
    <dgm:pt modelId="{08157BDD-9CBE-4CAA-901E-ECA90EE7774E}" type="pres">
      <dgm:prSet presAssocID="{5877FBE9-5F9A-4F53-A789-87D1DE713BA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48D90F-6959-4862-89B0-4F7C7E68BA68}" type="pres">
      <dgm:prSet presAssocID="{AF807D9E-3CEF-49D8-BB3D-0E07D9129946}" presName="vertOne" presStyleCnt="0"/>
      <dgm:spPr/>
    </dgm:pt>
    <dgm:pt modelId="{D3C155BA-FC1F-4E18-ABEC-FC128371FDB4}" type="pres">
      <dgm:prSet presAssocID="{AF807D9E-3CEF-49D8-BB3D-0E07D912994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AE87A1-CD11-4FB7-8555-3FFA8A71AC19}" type="pres">
      <dgm:prSet presAssocID="{AF807D9E-3CEF-49D8-BB3D-0E07D9129946}" presName="parTransOne" presStyleCnt="0"/>
      <dgm:spPr/>
    </dgm:pt>
    <dgm:pt modelId="{DC1E1C01-7B20-41FA-91C4-83BDD50279EB}" type="pres">
      <dgm:prSet presAssocID="{AF807D9E-3CEF-49D8-BB3D-0E07D9129946}" presName="horzOne" presStyleCnt="0"/>
      <dgm:spPr/>
    </dgm:pt>
    <dgm:pt modelId="{1113658B-E2AE-4609-81F7-678F9E6E8101}" type="pres">
      <dgm:prSet presAssocID="{2FFA0957-F4C1-49E7-B087-DF93EC53361C}" presName="vertTwo" presStyleCnt="0"/>
      <dgm:spPr/>
    </dgm:pt>
    <dgm:pt modelId="{262D052D-E8EF-4966-BC39-E3E363893A81}" type="pres">
      <dgm:prSet presAssocID="{2FFA0957-F4C1-49E7-B087-DF93EC53361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CC048D-B573-46F0-A1F9-34DB31D5A595}" type="pres">
      <dgm:prSet presAssocID="{2FFA0957-F4C1-49E7-B087-DF93EC53361C}" presName="parTransTwo" presStyleCnt="0"/>
      <dgm:spPr/>
    </dgm:pt>
    <dgm:pt modelId="{D3873C3B-3791-4A68-873F-36F7A6F2206E}" type="pres">
      <dgm:prSet presAssocID="{2FFA0957-F4C1-49E7-B087-DF93EC53361C}" presName="horzTwo" presStyleCnt="0"/>
      <dgm:spPr/>
    </dgm:pt>
    <dgm:pt modelId="{47D3AC5C-2558-455E-9DE7-4F246AF5CDCB}" type="pres">
      <dgm:prSet presAssocID="{9B6B240F-1772-48FC-B3BC-22E6C1FEFA4B}" presName="vertThree" presStyleCnt="0"/>
      <dgm:spPr/>
    </dgm:pt>
    <dgm:pt modelId="{D9239278-B3AB-4164-B16B-207D78E95700}" type="pres">
      <dgm:prSet presAssocID="{9B6B240F-1772-48FC-B3BC-22E6C1FEFA4B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6E9BF5-328A-4DD1-AE05-03B59ACFE31F}" type="pres">
      <dgm:prSet presAssocID="{9B6B240F-1772-48FC-B3BC-22E6C1FEFA4B}" presName="horzThree" presStyleCnt="0"/>
      <dgm:spPr/>
    </dgm:pt>
    <dgm:pt modelId="{98A3EFF6-0E80-4E27-BDD2-104EB770299F}" type="pres">
      <dgm:prSet presAssocID="{5B5DCF69-3683-409A-89C6-22A87290AC52}" presName="sibSpaceTwo" presStyleCnt="0"/>
      <dgm:spPr/>
    </dgm:pt>
    <dgm:pt modelId="{A6FF3343-A2ED-4401-87A5-39FE85420312}" type="pres">
      <dgm:prSet presAssocID="{F251607C-16F7-46C3-AFA3-62B15AEB15A4}" presName="vertTwo" presStyleCnt="0"/>
      <dgm:spPr/>
    </dgm:pt>
    <dgm:pt modelId="{EFD02832-1DA7-4B11-B0AB-050101E187B6}" type="pres">
      <dgm:prSet presAssocID="{F251607C-16F7-46C3-AFA3-62B15AEB15A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CCA557-7A8A-4FAC-A1EB-7513DF795FFA}" type="pres">
      <dgm:prSet presAssocID="{F251607C-16F7-46C3-AFA3-62B15AEB15A4}" presName="parTransTwo" presStyleCnt="0"/>
      <dgm:spPr/>
    </dgm:pt>
    <dgm:pt modelId="{13488D08-15F7-419F-B1CA-E4A3D91358E6}" type="pres">
      <dgm:prSet presAssocID="{F251607C-16F7-46C3-AFA3-62B15AEB15A4}" presName="horzTwo" presStyleCnt="0"/>
      <dgm:spPr/>
    </dgm:pt>
    <dgm:pt modelId="{58D7248D-1881-44DF-AE80-13610A2C64B9}" type="pres">
      <dgm:prSet presAssocID="{E6714E01-F44B-41A9-8203-FF8D7021DFE2}" presName="vertThree" presStyleCnt="0"/>
      <dgm:spPr/>
    </dgm:pt>
    <dgm:pt modelId="{2238EF8E-A45C-405E-80BC-CB99386B562D}" type="pres">
      <dgm:prSet presAssocID="{E6714E01-F44B-41A9-8203-FF8D7021DFE2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51956A-2D99-4CE2-84DC-0C12549537DB}" type="pres">
      <dgm:prSet presAssocID="{E6714E01-F44B-41A9-8203-FF8D7021DFE2}" presName="horzThree" presStyleCnt="0"/>
      <dgm:spPr/>
    </dgm:pt>
  </dgm:ptLst>
  <dgm:cxnLst>
    <dgm:cxn modelId="{D72A79C0-07C6-4A54-ABCA-DDBD13096570}" srcId="{5877FBE9-5F9A-4F53-A789-87D1DE713BA7}" destId="{AF807D9E-3CEF-49D8-BB3D-0E07D9129946}" srcOrd="0" destOrd="0" parTransId="{6C5933B7-8244-4D7B-B9CF-1846383633D3}" sibTransId="{5F3AB291-D275-4C87-B1F3-301472AB211D}"/>
    <dgm:cxn modelId="{3E4F08B6-AE1D-4DC6-9D41-660724DAF0ED}" srcId="{2FFA0957-F4C1-49E7-B087-DF93EC53361C}" destId="{9B6B240F-1772-48FC-B3BC-22E6C1FEFA4B}" srcOrd="0" destOrd="0" parTransId="{9B0B36FC-2985-4975-86A6-C78497A3AB2B}" sibTransId="{FD2FFAF7-A8CD-446C-B33A-56003C6B8344}"/>
    <dgm:cxn modelId="{BCAB7626-AF57-4B7D-8E16-BAEF44E3D8BA}" type="presOf" srcId="{9B6B240F-1772-48FC-B3BC-22E6C1FEFA4B}" destId="{D9239278-B3AB-4164-B16B-207D78E95700}" srcOrd="0" destOrd="0" presId="urn:microsoft.com/office/officeart/2005/8/layout/hierarchy4"/>
    <dgm:cxn modelId="{1C320A55-EB12-4B91-930A-FEF53048251D}" type="presOf" srcId="{F251607C-16F7-46C3-AFA3-62B15AEB15A4}" destId="{EFD02832-1DA7-4B11-B0AB-050101E187B6}" srcOrd="0" destOrd="0" presId="urn:microsoft.com/office/officeart/2005/8/layout/hierarchy4"/>
    <dgm:cxn modelId="{2B824FEC-5F06-4DE5-8CAE-B2CFEE879E9B}" srcId="{AF807D9E-3CEF-49D8-BB3D-0E07D9129946}" destId="{2FFA0957-F4C1-49E7-B087-DF93EC53361C}" srcOrd="0" destOrd="0" parTransId="{8A6BF266-C150-4C9F-A5B6-F6DC7ABECC7A}" sibTransId="{5B5DCF69-3683-409A-89C6-22A87290AC52}"/>
    <dgm:cxn modelId="{10AB4318-C44F-43BE-96E4-F68000C766AD}" srcId="{AF807D9E-3CEF-49D8-BB3D-0E07D9129946}" destId="{F251607C-16F7-46C3-AFA3-62B15AEB15A4}" srcOrd="1" destOrd="0" parTransId="{58954667-E6E7-446A-9FF7-A5212DD7C2EF}" sibTransId="{E3676DFE-2078-4909-8FA1-76B5ED59287E}"/>
    <dgm:cxn modelId="{E2E6C564-6FAB-4A27-A9E5-028008B731C0}" type="presOf" srcId="{5877FBE9-5F9A-4F53-A789-87D1DE713BA7}" destId="{08157BDD-9CBE-4CAA-901E-ECA90EE7774E}" srcOrd="0" destOrd="0" presId="urn:microsoft.com/office/officeart/2005/8/layout/hierarchy4"/>
    <dgm:cxn modelId="{A75F9DD9-AA60-4C93-984D-6136093C3B84}" srcId="{F251607C-16F7-46C3-AFA3-62B15AEB15A4}" destId="{E6714E01-F44B-41A9-8203-FF8D7021DFE2}" srcOrd="0" destOrd="0" parTransId="{F74B7113-103A-44BB-BFAF-50C6C4172CB8}" sibTransId="{59EB3A56-75C8-4132-94BA-003CC7EC37A0}"/>
    <dgm:cxn modelId="{F8290BDD-BB53-404D-A0CC-8F5BCE0FD782}" type="presOf" srcId="{2FFA0957-F4C1-49E7-B087-DF93EC53361C}" destId="{262D052D-E8EF-4966-BC39-E3E363893A81}" srcOrd="0" destOrd="0" presId="urn:microsoft.com/office/officeart/2005/8/layout/hierarchy4"/>
    <dgm:cxn modelId="{6E9315C5-70BA-46ED-B603-B05098B69227}" type="presOf" srcId="{AF807D9E-3CEF-49D8-BB3D-0E07D9129946}" destId="{D3C155BA-FC1F-4E18-ABEC-FC128371FDB4}" srcOrd="0" destOrd="0" presId="urn:microsoft.com/office/officeart/2005/8/layout/hierarchy4"/>
    <dgm:cxn modelId="{3C828F5D-6550-4016-AAA0-92354CD04872}" type="presOf" srcId="{E6714E01-F44B-41A9-8203-FF8D7021DFE2}" destId="{2238EF8E-A45C-405E-80BC-CB99386B562D}" srcOrd="0" destOrd="0" presId="urn:microsoft.com/office/officeart/2005/8/layout/hierarchy4"/>
    <dgm:cxn modelId="{F113E402-94CB-4502-BCAA-DF3E20998627}" type="presParOf" srcId="{08157BDD-9CBE-4CAA-901E-ECA90EE7774E}" destId="{8148D90F-6959-4862-89B0-4F7C7E68BA68}" srcOrd="0" destOrd="0" presId="urn:microsoft.com/office/officeart/2005/8/layout/hierarchy4"/>
    <dgm:cxn modelId="{14BCA56D-2F8F-4142-8F98-CD2463DE400B}" type="presParOf" srcId="{8148D90F-6959-4862-89B0-4F7C7E68BA68}" destId="{D3C155BA-FC1F-4E18-ABEC-FC128371FDB4}" srcOrd="0" destOrd="0" presId="urn:microsoft.com/office/officeart/2005/8/layout/hierarchy4"/>
    <dgm:cxn modelId="{AED0CD25-5EB6-4769-8F2C-62F84D4E7694}" type="presParOf" srcId="{8148D90F-6959-4862-89B0-4F7C7E68BA68}" destId="{9BAE87A1-CD11-4FB7-8555-3FFA8A71AC19}" srcOrd="1" destOrd="0" presId="urn:microsoft.com/office/officeart/2005/8/layout/hierarchy4"/>
    <dgm:cxn modelId="{E7799FC6-F6B9-4AE4-825A-C2AEF786F2B8}" type="presParOf" srcId="{8148D90F-6959-4862-89B0-4F7C7E68BA68}" destId="{DC1E1C01-7B20-41FA-91C4-83BDD50279EB}" srcOrd="2" destOrd="0" presId="urn:microsoft.com/office/officeart/2005/8/layout/hierarchy4"/>
    <dgm:cxn modelId="{C4B7F606-03E4-47EB-B83B-68A1564037AD}" type="presParOf" srcId="{DC1E1C01-7B20-41FA-91C4-83BDD50279EB}" destId="{1113658B-E2AE-4609-81F7-678F9E6E8101}" srcOrd="0" destOrd="0" presId="urn:microsoft.com/office/officeart/2005/8/layout/hierarchy4"/>
    <dgm:cxn modelId="{57E56ECA-4704-4E8A-BBB8-A9D6C9CD5C21}" type="presParOf" srcId="{1113658B-E2AE-4609-81F7-678F9E6E8101}" destId="{262D052D-E8EF-4966-BC39-E3E363893A81}" srcOrd="0" destOrd="0" presId="urn:microsoft.com/office/officeart/2005/8/layout/hierarchy4"/>
    <dgm:cxn modelId="{A94644F4-BE35-455A-8A40-F0839D36CC3E}" type="presParOf" srcId="{1113658B-E2AE-4609-81F7-678F9E6E8101}" destId="{E4CC048D-B573-46F0-A1F9-34DB31D5A595}" srcOrd="1" destOrd="0" presId="urn:microsoft.com/office/officeart/2005/8/layout/hierarchy4"/>
    <dgm:cxn modelId="{BC374FEE-3E61-422F-88F6-DD4ED2E55AD8}" type="presParOf" srcId="{1113658B-E2AE-4609-81F7-678F9E6E8101}" destId="{D3873C3B-3791-4A68-873F-36F7A6F2206E}" srcOrd="2" destOrd="0" presId="urn:microsoft.com/office/officeart/2005/8/layout/hierarchy4"/>
    <dgm:cxn modelId="{F225DF81-94C7-480B-838F-7C5F57A9A795}" type="presParOf" srcId="{D3873C3B-3791-4A68-873F-36F7A6F2206E}" destId="{47D3AC5C-2558-455E-9DE7-4F246AF5CDCB}" srcOrd="0" destOrd="0" presId="urn:microsoft.com/office/officeart/2005/8/layout/hierarchy4"/>
    <dgm:cxn modelId="{CF7EA6FB-23CC-4B33-9AC9-1827D96D7BB3}" type="presParOf" srcId="{47D3AC5C-2558-455E-9DE7-4F246AF5CDCB}" destId="{D9239278-B3AB-4164-B16B-207D78E95700}" srcOrd="0" destOrd="0" presId="urn:microsoft.com/office/officeart/2005/8/layout/hierarchy4"/>
    <dgm:cxn modelId="{E441C1D5-9F80-430A-B064-335C72EF9622}" type="presParOf" srcId="{47D3AC5C-2558-455E-9DE7-4F246AF5CDCB}" destId="{686E9BF5-328A-4DD1-AE05-03B59ACFE31F}" srcOrd="1" destOrd="0" presId="urn:microsoft.com/office/officeart/2005/8/layout/hierarchy4"/>
    <dgm:cxn modelId="{CF4665BF-72C2-4B63-9437-BE5790AB644F}" type="presParOf" srcId="{DC1E1C01-7B20-41FA-91C4-83BDD50279EB}" destId="{98A3EFF6-0E80-4E27-BDD2-104EB770299F}" srcOrd="1" destOrd="0" presId="urn:microsoft.com/office/officeart/2005/8/layout/hierarchy4"/>
    <dgm:cxn modelId="{FBEDF0FB-5CDC-4DDB-A588-B1E52E9D25F8}" type="presParOf" srcId="{DC1E1C01-7B20-41FA-91C4-83BDD50279EB}" destId="{A6FF3343-A2ED-4401-87A5-39FE85420312}" srcOrd="2" destOrd="0" presId="urn:microsoft.com/office/officeart/2005/8/layout/hierarchy4"/>
    <dgm:cxn modelId="{BC202FED-5673-494E-9E91-D7755477A42B}" type="presParOf" srcId="{A6FF3343-A2ED-4401-87A5-39FE85420312}" destId="{EFD02832-1DA7-4B11-B0AB-050101E187B6}" srcOrd="0" destOrd="0" presId="urn:microsoft.com/office/officeart/2005/8/layout/hierarchy4"/>
    <dgm:cxn modelId="{D8C31AC9-622F-4CA4-A226-4148A124E00A}" type="presParOf" srcId="{A6FF3343-A2ED-4401-87A5-39FE85420312}" destId="{80CCA557-7A8A-4FAC-A1EB-7513DF795FFA}" srcOrd="1" destOrd="0" presId="urn:microsoft.com/office/officeart/2005/8/layout/hierarchy4"/>
    <dgm:cxn modelId="{30E89CFE-1CBF-492B-A6FB-5F85B7507857}" type="presParOf" srcId="{A6FF3343-A2ED-4401-87A5-39FE85420312}" destId="{13488D08-15F7-419F-B1CA-E4A3D91358E6}" srcOrd="2" destOrd="0" presId="urn:microsoft.com/office/officeart/2005/8/layout/hierarchy4"/>
    <dgm:cxn modelId="{876DF71D-9F4D-4041-B6C3-84D1DA62AABD}" type="presParOf" srcId="{13488D08-15F7-419F-B1CA-E4A3D91358E6}" destId="{58D7248D-1881-44DF-AE80-13610A2C64B9}" srcOrd="0" destOrd="0" presId="urn:microsoft.com/office/officeart/2005/8/layout/hierarchy4"/>
    <dgm:cxn modelId="{28DD0404-B3D9-4664-B708-B0839CE71DC0}" type="presParOf" srcId="{58D7248D-1881-44DF-AE80-13610A2C64B9}" destId="{2238EF8E-A45C-405E-80BC-CB99386B562D}" srcOrd="0" destOrd="0" presId="urn:microsoft.com/office/officeart/2005/8/layout/hierarchy4"/>
    <dgm:cxn modelId="{40E373BA-7F1F-4CE0-BD26-499E889DC031}" type="presParOf" srcId="{58D7248D-1881-44DF-AE80-13610A2C64B9}" destId="{9551956A-2D99-4CE2-84DC-0C12549537D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77FBE9-5F9A-4F53-A789-87D1DE713BA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807D9E-3CEF-49D8-BB3D-0E07D9129946}">
      <dgm:prSet phldrT="[Текст]"/>
      <dgm:spPr/>
      <dgm:t>
        <a:bodyPr/>
        <a:lstStyle/>
        <a:p>
          <a:r>
            <a:rPr lang="ru-RU" dirty="0" smtClean="0"/>
            <a:t>Организованная образовательная деятельность</a:t>
          </a:r>
          <a:endParaRPr lang="ru-RU" dirty="0"/>
        </a:p>
      </dgm:t>
    </dgm:pt>
    <dgm:pt modelId="{6C5933B7-8244-4D7B-B9CF-1846383633D3}" type="parTrans" cxnId="{D72A79C0-07C6-4A54-ABCA-DDBD13096570}">
      <dgm:prSet/>
      <dgm:spPr/>
      <dgm:t>
        <a:bodyPr/>
        <a:lstStyle/>
        <a:p>
          <a:endParaRPr lang="ru-RU"/>
        </a:p>
      </dgm:t>
    </dgm:pt>
    <dgm:pt modelId="{5F3AB291-D275-4C87-B1F3-301472AB211D}" type="sibTrans" cxnId="{D72A79C0-07C6-4A54-ABCA-DDBD13096570}">
      <dgm:prSet/>
      <dgm:spPr/>
      <dgm:t>
        <a:bodyPr/>
        <a:lstStyle/>
        <a:p>
          <a:endParaRPr lang="ru-RU"/>
        </a:p>
      </dgm:t>
    </dgm:pt>
    <dgm:pt modelId="{F251607C-16F7-46C3-AFA3-62B15AEB15A4}">
      <dgm:prSet phldrT="[Текст]"/>
      <dgm:spPr/>
      <dgm:t>
        <a:bodyPr/>
        <a:lstStyle/>
        <a:p>
          <a:r>
            <a:rPr lang="ru-RU" dirty="0" smtClean="0"/>
            <a:t>2. Активность ребенка по крайней мере не меньше, чем активность взрослого</a:t>
          </a:r>
          <a:endParaRPr lang="ru-RU" dirty="0"/>
        </a:p>
      </dgm:t>
    </dgm:pt>
    <dgm:pt modelId="{58954667-E6E7-446A-9FF7-A5212DD7C2EF}" type="parTrans" cxnId="{10AB4318-C44F-43BE-96E4-F68000C766AD}">
      <dgm:prSet/>
      <dgm:spPr/>
      <dgm:t>
        <a:bodyPr/>
        <a:lstStyle/>
        <a:p>
          <a:endParaRPr lang="ru-RU"/>
        </a:p>
      </dgm:t>
    </dgm:pt>
    <dgm:pt modelId="{E3676DFE-2078-4909-8FA1-76B5ED59287E}" type="sibTrans" cxnId="{10AB4318-C44F-43BE-96E4-F68000C766AD}">
      <dgm:prSet/>
      <dgm:spPr/>
      <dgm:t>
        <a:bodyPr/>
        <a:lstStyle/>
        <a:p>
          <a:endParaRPr lang="ru-RU"/>
        </a:p>
      </dgm:t>
    </dgm:pt>
    <dgm:pt modelId="{2FFA0957-F4C1-49E7-B087-DF93EC53361C}">
      <dgm:prSet/>
      <dgm:spPr/>
      <dgm:t>
        <a:bodyPr/>
        <a:lstStyle/>
        <a:p>
          <a:r>
            <a:rPr lang="ru-RU" dirty="0" smtClean="0"/>
            <a:t>2. Активность взрослого выше, чем активность ребенка, в том числе и речевая (взрослый «много» говорит)</a:t>
          </a:r>
          <a:endParaRPr lang="ru-RU" dirty="0"/>
        </a:p>
      </dgm:t>
    </dgm:pt>
    <dgm:pt modelId="{8A6BF266-C150-4C9F-A5B6-F6DC7ABECC7A}" type="parTrans" cxnId="{2B824FEC-5F06-4DE5-8CAE-B2CFEE879E9B}">
      <dgm:prSet/>
      <dgm:spPr/>
      <dgm:t>
        <a:bodyPr/>
        <a:lstStyle/>
        <a:p>
          <a:endParaRPr lang="ru-RU"/>
        </a:p>
      </dgm:t>
    </dgm:pt>
    <dgm:pt modelId="{5B5DCF69-3683-409A-89C6-22A87290AC52}" type="sibTrans" cxnId="{2B824FEC-5F06-4DE5-8CAE-B2CFEE879E9B}">
      <dgm:prSet/>
      <dgm:spPr/>
      <dgm:t>
        <a:bodyPr/>
        <a:lstStyle/>
        <a:p>
          <a:endParaRPr lang="ru-RU"/>
        </a:p>
      </dgm:t>
    </dgm:pt>
    <dgm:pt modelId="{9B6B240F-1772-48FC-B3BC-22E6C1FEFA4B}">
      <dgm:prSet/>
      <dgm:spPr/>
      <dgm:t>
        <a:bodyPr/>
        <a:lstStyle/>
        <a:p>
          <a:r>
            <a:rPr lang="ru-RU" dirty="0" smtClean="0"/>
            <a:t>3. Основная деятельность – учебная. </a:t>
          </a:r>
          <a:endParaRPr lang="ru-RU" dirty="0"/>
        </a:p>
      </dgm:t>
    </dgm:pt>
    <dgm:pt modelId="{9B0B36FC-2985-4975-86A6-C78497A3AB2B}" type="parTrans" cxnId="{3E4F08B6-AE1D-4DC6-9D41-660724DAF0ED}">
      <dgm:prSet/>
      <dgm:spPr/>
      <dgm:t>
        <a:bodyPr/>
        <a:lstStyle/>
        <a:p>
          <a:endParaRPr lang="ru-RU"/>
        </a:p>
      </dgm:t>
    </dgm:pt>
    <dgm:pt modelId="{FD2FFAF7-A8CD-446C-B33A-56003C6B8344}" type="sibTrans" cxnId="{3E4F08B6-AE1D-4DC6-9D41-660724DAF0ED}">
      <dgm:prSet/>
      <dgm:spPr/>
      <dgm:t>
        <a:bodyPr/>
        <a:lstStyle/>
        <a:p>
          <a:endParaRPr lang="ru-RU"/>
        </a:p>
      </dgm:t>
    </dgm:pt>
    <dgm:pt modelId="{E6714E01-F44B-41A9-8203-FF8D7021DFE2}">
      <dgm:prSet/>
      <dgm:spPr/>
      <dgm:t>
        <a:bodyPr/>
        <a:lstStyle/>
        <a:p>
          <a:r>
            <a:rPr lang="ru-RU" dirty="0" smtClean="0"/>
            <a:t>3. Основная деятельность – это так называемые детские виды деятельности.</a:t>
          </a:r>
          <a:endParaRPr lang="ru-RU" dirty="0"/>
        </a:p>
      </dgm:t>
    </dgm:pt>
    <dgm:pt modelId="{F74B7113-103A-44BB-BFAF-50C6C4172CB8}" type="parTrans" cxnId="{A75F9DD9-AA60-4C93-984D-6136093C3B84}">
      <dgm:prSet/>
      <dgm:spPr/>
      <dgm:t>
        <a:bodyPr/>
        <a:lstStyle/>
        <a:p>
          <a:endParaRPr lang="ru-RU"/>
        </a:p>
      </dgm:t>
    </dgm:pt>
    <dgm:pt modelId="{59EB3A56-75C8-4132-94BA-003CC7EC37A0}" type="sibTrans" cxnId="{A75F9DD9-AA60-4C93-984D-6136093C3B84}">
      <dgm:prSet/>
      <dgm:spPr/>
      <dgm:t>
        <a:bodyPr/>
        <a:lstStyle/>
        <a:p>
          <a:endParaRPr lang="ru-RU"/>
        </a:p>
      </dgm:t>
    </dgm:pt>
    <dgm:pt modelId="{08157BDD-9CBE-4CAA-901E-ECA90EE7774E}" type="pres">
      <dgm:prSet presAssocID="{5877FBE9-5F9A-4F53-A789-87D1DE713BA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48D90F-6959-4862-89B0-4F7C7E68BA68}" type="pres">
      <dgm:prSet presAssocID="{AF807D9E-3CEF-49D8-BB3D-0E07D9129946}" presName="vertOne" presStyleCnt="0"/>
      <dgm:spPr/>
    </dgm:pt>
    <dgm:pt modelId="{D3C155BA-FC1F-4E18-ABEC-FC128371FDB4}" type="pres">
      <dgm:prSet presAssocID="{AF807D9E-3CEF-49D8-BB3D-0E07D912994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AE87A1-CD11-4FB7-8555-3FFA8A71AC19}" type="pres">
      <dgm:prSet presAssocID="{AF807D9E-3CEF-49D8-BB3D-0E07D9129946}" presName="parTransOne" presStyleCnt="0"/>
      <dgm:spPr/>
    </dgm:pt>
    <dgm:pt modelId="{DC1E1C01-7B20-41FA-91C4-83BDD50279EB}" type="pres">
      <dgm:prSet presAssocID="{AF807D9E-3CEF-49D8-BB3D-0E07D9129946}" presName="horzOne" presStyleCnt="0"/>
      <dgm:spPr/>
    </dgm:pt>
    <dgm:pt modelId="{1113658B-E2AE-4609-81F7-678F9E6E8101}" type="pres">
      <dgm:prSet presAssocID="{2FFA0957-F4C1-49E7-B087-DF93EC53361C}" presName="vertTwo" presStyleCnt="0"/>
      <dgm:spPr/>
    </dgm:pt>
    <dgm:pt modelId="{262D052D-E8EF-4966-BC39-E3E363893A81}" type="pres">
      <dgm:prSet presAssocID="{2FFA0957-F4C1-49E7-B087-DF93EC53361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CC048D-B573-46F0-A1F9-34DB31D5A595}" type="pres">
      <dgm:prSet presAssocID="{2FFA0957-F4C1-49E7-B087-DF93EC53361C}" presName="parTransTwo" presStyleCnt="0"/>
      <dgm:spPr/>
    </dgm:pt>
    <dgm:pt modelId="{D3873C3B-3791-4A68-873F-36F7A6F2206E}" type="pres">
      <dgm:prSet presAssocID="{2FFA0957-F4C1-49E7-B087-DF93EC53361C}" presName="horzTwo" presStyleCnt="0"/>
      <dgm:spPr/>
    </dgm:pt>
    <dgm:pt modelId="{47D3AC5C-2558-455E-9DE7-4F246AF5CDCB}" type="pres">
      <dgm:prSet presAssocID="{9B6B240F-1772-48FC-B3BC-22E6C1FEFA4B}" presName="vertThree" presStyleCnt="0"/>
      <dgm:spPr/>
    </dgm:pt>
    <dgm:pt modelId="{D9239278-B3AB-4164-B16B-207D78E95700}" type="pres">
      <dgm:prSet presAssocID="{9B6B240F-1772-48FC-B3BC-22E6C1FEFA4B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6E9BF5-328A-4DD1-AE05-03B59ACFE31F}" type="pres">
      <dgm:prSet presAssocID="{9B6B240F-1772-48FC-B3BC-22E6C1FEFA4B}" presName="horzThree" presStyleCnt="0"/>
      <dgm:spPr/>
    </dgm:pt>
    <dgm:pt modelId="{98A3EFF6-0E80-4E27-BDD2-104EB770299F}" type="pres">
      <dgm:prSet presAssocID="{5B5DCF69-3683-409A-89C6-22A87290AC52}" presName="sibSpaceTwo" presStyleCnt="0"/>
      <dgm:spPr/>
    </dgm:pt>
    <dgm:pt modelId="{A6FF3343-A2ED-4401-87A5-39FE85420312}" type="pres">
      <dgm:prSet presAssocID="{F251607C-16F7-46C3-AFA3-62B15AEB15A4}" presName="vertTwo" presStyleCnt="0"/>
      <dgm:spPr/>
    </dgm:pt>
    <dgm:pt modelId="{EFD02832-1DA7-4B11-B0AB-050101E187B6}" type="pres">
      <dgm:prSet presAssocID="{F251607C-16F7-46C3-AFA3-62B15AEB15A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CCA557-7A8A-4FAC-A1EB-7513DF795FFA}" type="pres">
      <dgm:prSet presAssocID="{F251607C-16F7-46C3-AFA3-62B15AEB15A4}" presName="parTransTwo" presStyleCnt="0"/>
      <dgm:spPr/>
    </dgm:pt>
    <dgm:pt modelId="{13488D08-15F7-419F-B1CA-E4A3D91358E6}" type="pres">
      <dgm:prSet presAssocID="{F251607C-16F7-46C3-AFA3-62B15AEB15A4}" presName="horzTwo" presStyleCnt="0"/>
      <dgm:spPr/>
    </dgm:pt>
    <dgm:pt modelId="{58D7248D-1881-44DF-AE80-13610A2C64B9}" type="pres">
      <dgm:prSet presAssocID="{E6714E01-F44B-41A9-8203-FF8D7021DFE2}" presName="vertThree" presStyleCnt="0"/>
      <dgm:spPr/>
    </dgm:pt>
    <dgm:pt modelId="{2238EF8E-A45C-405E-80BC-CB99386B562D}" type="pres">
      <dgm:prSet presAssocID="{E6714E01-F44B-41A9-8203-FF8D7021DFE2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51956A-2D99-4CE2-84DC-0C12549537DB}" type="pres">
      <dgm:prSet presAssocID="{E6714E01-F44B-41A9-8203-FF8D7021DFE2}" presName="horzThree" presStyleCnt="0"/>
      <dgm:spPr/>
    </dgm:pt>
  </dgm:ptLst>
  <dgm:cxnLst>
    <dgm:cxn modelId="{41B2CD85-19DE-45A4-B572-96106DA12821}" type="presOf" srcId="{E6714E01-F44B-41A9-8203-FF8D7021DFE2}" destId="{2238EF8E-A45C-405E-80BC-CB99386B562D}" srcOrd="0" destOrd="0" presId="urn:microsoft.com/office/officeart/2005/8/layout/hierarchy4"/>
    <dgm:cxn modelId="{0F45C79F-91A2-4299-AE71-8A4E6AC6BE34}" type="presOf" srcId="{5877FBE9-5F9A-4F53-A789-87D1DE713BA7}" destId="{08157BDD-9CBE-4CAA-901E-ECA90EE7774E}" srcOrd="0" destOrd="0" presId="urn:microsoft.com/office/officeart/2005/8/layout/hierarchy4"/>
    <dgm:cxn modelId="{18FAA27F-E46B-4D01-8F40-599218428786}" type="presOf" srcId="{9B6B240F-1772-48FC-B3BC-22E6C1FEFA4B}" destId="{D9239278-B3AB-4164-B16B-207D78E95700}" srcOrd="0" destOrd="0" presId="urn:microsoft.com/office/officeart/2005/8/layout/hierarchy4"/>
    <dgm:cxn modelId="{10AB4318-C44F-43BE-96E4-F68000C766AD}" srcId="{AF807D9E-3CEF-49D8-BB3D-0E07D9129946}" destId="{F251607C-16F7-46C3-AFA3-62B15AEB15A4}" srcOrd="1" destOrd="0" parTransId="{58954667-E6E7-446A-9FF7-A5212DD7C2EF}" sibTransId="{E3676DFE-2078-4909-8FA1-76B5ED59287E}"/>
    <dgm:cxn modelId="{A75F9DD9-AA60-4C93-984D-6136093C3B84}" srcId="{F251607C-16F7-46C3-AFA3-62B15AEB15A4}" destId="{E6714E01-F44B-41A9-8203-FF8D7021DFE2}" srcOrd="0" destOrd="0" parTransId="{F74B7113-103A-44BB-BFAF-50C6C4172CB8}" sibTransId="{59EB3A56-75C8-4132-94BA-003CC7EC37A0}"/>
    <dgm:cxn modelId="{57BE0564-74FD-4481-B5EE-4CC79331840E}" type="presOf" srcId="{F251607C-16F7-46C3-AFA3-62B15AEB15A4}" destId="{EFD02832-1DA7-4B11-B0AB-050101E187B6}" srcOrd="0" destOrd="0" presId="urn:microsoft.com/office/officeart/2005/8/layout/hierarchy4"/>
    <dgm:cxn modelId="{46C3DBF7-CCD3-4031-83DF-0B95F3370E72}" type="presOf" srcId="{2FFA0957-F4C1-49E7-B087-DF93EC53361C}" destId="{262D052D-E8EF-4966-BC39-E3E363893A81}" srcOrd="0" destOrd="0" presId="urn:microsoft.com/office/officeart/2005/8/layout/hierarchy4"/>
    <dgm:cxn modelId="{3E4F08B6-AE1D-4DC6-9D41-660724DAF0ED}" srcId="{2FFA0957-F4C1-49E7-B087-DF93EC53361C}" destId="{9B6B240F-1772-48FC-B3BC-22E6C1FEFA4B}" srcOrd="0" destOrd="0" parTransId="{9B0B36FC-2985-4975-86A6-C78497A3AB2B}" sibTransId="{FD2FFAF7-A8CD-446C-B33A-56003C6B8344}"/>
    <dgm:cxn modelId="{D72A79C0-07C6-4A54-ABCA-DDBD13096570}" srcId="{5877FBE9-5F9A-4F53-A789-87D1DE713BA7}" destId="{AF807D9E-3CEF-49D8-BB3D-0E07D9129946}" srcOrd="0" destOrd="0" parTransId="{6C5933B7-8244-4D7B-B9CF-1846383633D3}" sibTransId="{5F3AB291-D275-4C87-B1F3-301472AB211D}"/>
    <dgm:cxn modelId="{F70389AA-738D-4477-BEB6-400C40137891}" type="presOf" srcId="{AF807D9E-3CEF-49D8-BB3D-0E07D9129946}" destId="{D3C155BA-FC1F-4E18-ABEC-FC128371FDB4}" srcOrd="0" destOrd="0" presId="urn:microsoft.com/office/officeart/2005/8/layout/hierarchy4"/>
    <dgm:cxn modelId="{2B824FEC-5F06-4DE5-8CAE-B2CFEE879E9B}" srcId="{AF807D9E-3CEF-49D8-BB3D-0E07D9129946}" destId="{2FFA0957-F4C1-49E7-B087-DF93EC53361C}" srcOrd="0" destOrd="0" parTransId="{8A6BF266-C150-4C9F-A5B6-F6DC7ABECC7A}" sibTransId="{5B5DCF69-3683-409A-89C6-22A87290AC52}"/>
    <dgm:cxn modelId="{FBCB2E6E-546F-47F7-9585-D524F7E79452}" type="presParOf" srcId="{08157BDD-9CBE-4CAA-901E-ECA90EE7774E}" destId="{8148D90F-6959-4862-89B0-4F7C7E68BA68}" srcOrd="0" destOrd="0" presId="urn:microsoft.com/office/officeart/2005/8/layout/hierarchy4"/>
    <dgm:cxn modelId="{7388B030-F2AE-43DD-B18E-148C2C43C2E6}" type="presParOf" srcId="{8148D90F-6959-4862-89B0-4F7C7E68BA68}" destId="{D3C155BA-FC1F-4E18-ABEC-FC128371FDB4}" srcOrd="0" destOrd="0" presId="urn:microsoft.com/office/officeart/2005/8/layout/hierarchy4"/>
    <dgm:cxn modelId="{8F5EAAA6-9125-41C4-ADF0-13A7E777B127}" type="presParOf" srcId="{8148D90F-6959-4862-89B0-4F7C7E68BA68}" destId="{9BAE87A1-CD11-4FB7-8555-3FFA8A71AC19}" srcOrd="1" destOrd="0" presId="urn:microsoft.com/office/officeart/2005/8/layout/hierarchy4"/>
    <dgm:cxn modelId="{A41F876D-7BE6-49CF-A883-8FDCF996B218}" type="presParOf" srcId="{8148D90F-6959-4862-89B0-4F7C7E68BA68}" destId="{DC1E1C01-7B20-41FA-91C4-83BDD50279EB}" srcOrd="2" destOrd="0" presId="urn:microsoft.com/office/officeart/2005/8/layout/hierarchy4"/>
    <dgm:cxn modelId="{01201527-C518-484E-A429-7A0294B93B6C}" type="presParOf" srcId="{DC1E1C01-7B20-41FA-91C4-83BDD50279EB}" destId="{1113658B-E2AE-4609-81F7-678F9E6E8101}" srcOrd="0" destOrd="0" presId="urn:microsoft.com/office/officeart/2005/8/layout/hierarchy4"/>
    <dgm:cxn modelId="{FF1211E0-953E-4972-9DC8-76E748948A74}" type="presParOf" srcId="{1113658B-E2AE-4609-81F7-678F9E6E8101}" destId="{262D052D-E8EF-4966-BC39-E3E363893A81}" srcOrd="0" destOrd="0" presId="urn:microsoft.com/office/officeart/2005/8/layout/hierarchy4"/>
    <dgm:cxn modelId="{979690A9-6264-48F2-B840-D926619C7F09}" type="presParOf" srcId="{1113658B-E2AE-4609-81F7-678F9E6E8101}" destId="{E4CC048D-B573-46F0-A1F9-34DB31D5A595}" srcOrd="1" destOrd="0" presId="urn:microsoft.com/office/officeart/2005/8/layout/hierarchy4"/>
    <dgm:cxn modelId="{F7BA88B9-ECD4-45F9-8888-BD430F54DBB4}" type="presParOf" srcId="{1113658B-E2AE-4609-81F7-678F9E6E8101}" destId="{D3873C3B-3791-4A68-873F-36F7A6F2206E}" srcOrd="2" destOrd="0" presId="urn:microsoft.com/office/officeart/2005/8/layout/hierarchy4"/>
    <dgm:cxn modelId="{C0D98927-E90A-4AE5-B04D-FE687243AF13}" type="presParOf" srcId="{D3873C3B-3791-4A68-873F-36F7A6F2206E}" destId="{47D3AC5C-2558-455E-9DE7-4F246AF5CDCB}" srcOrd="0" destOrd="0" presId="urn:microsoft.com/office/officeart/2005/8/layout/hierarchy4"/>
    <dgm:cxn modelId="{AD8B696E-55EB-4C94-ACEF-5C6DE1E44797}" type="presParOf" srcId="{47D3AC5C-2558-455E-9DE7-4F246AF5CDCB}" destId="{D9239278-B3AB-4164-B16B-207D78E95700}" srcOrd="0" destOrd="0" presId="urn:microsoft.com/office/officeart/2005/8/layout/hierarchy4"/>
    <dgm:cxn modelId="{F5027865-436A-45D3-AE28-C18F16990DEA}" type="presParOf" srcId="{47D3AC5C-2558-455E-9DE7-4F246AF5CDCB}" destId="{686E9BF5-328A-4DD1-AE05-03B59ACFE31F}" srcOrd="1" destOrd="0" presId="urn:microsoft.com/office/officeart/2005/8/layout/hierarchy4"/>
    <dgm:cxn modelId="{73C8057F-EF0B-4A13-8C62-8A188F94A486}" type="presParOf" srcId="{DC1E1C01-7B20-41FA-91C4-83BDD50279EB}" destId="{98A3EFF6-0E80-4E27-BDD2-104EB770299F}" srcOrd="1" destOrd="0" presId="urn:microsoft.com/office/officeart/2005/8/layout/hierarchy4"/>
    <dgm:cxn modelId="{C9F5D477-2712-4834-AEF2-8D2227957C8C}" type="presParOf" srcId="{DC1E1C01-7B20-41FA-91C4-83BDD50279EB}" destId="{A6FF3343-A2ED-4401-87A5-39FE85420312}" srcOrd="2" destOrd="0" presId="urn:microsoft.com/office/officeart/2005/8/layout/hierarchy4"/>
    <dgm:cxn modelId="{AA84D8FA-0F66-4E66-9E0D-FCF209FF415F}" type="presParOf" srcId="{A6FF3343-A2ED-4401-87A5-39FE85420312}" destId="{EFD02832-1DA7-4B11-B0AB-050101E187B6}" srcOrd="0" destOrd="0" presId="urn:microsoft.com/office/officeart/2005/8/layout/hierarchy4"/>
    <dgm:cxn modelId="{7E809812-8E12-4A6F-84B4-34D83B6D278F}" type="presParOf" srcId="{A6FF3343-A2ED-4401-87A5-39FE85420312}" destId="{80CCA557-7A8A-4FAC-A1EB-7513DF795FFA}" srcOrd="1" destOrd="0" presId="urn:microsoft.com/office/officeart/2005/8/layout/hierarchy4"/>
    <dgm:cxn modelId="{91184A63-1927-424D-8121-E330623CC986}" type="presParOf" srcId="{A6FF3343-A2ED-4401-87A5-39FE85420312}" destId="{13488D08-15F7-419F-B1CA-E4A3D91358E6}" srcOrd="2" destOrd="0" presId="urn:microsoft.com/office/officeart/2005/8/layout/hierarchy4"/>
    <dgm:cxn modelId="{4CD2126F-EC82-419B-B81C-3E9D079F9217}" type="presParOf" srcId="{13488D08-15F7-419F-B1CA-E4A3D91358E6}" destId="{58D7248D-1881-44DF-AE80-13610A2C64B9}" srcOrd="0" destOrd="0" presId="urn:microsoft.com/office/officeart/2005/8/layout/hierarchy4"/>
    <dgm:cxn modelId="{773F2993-3CF7-495D-930E-34258AA63F0B}" type="presParOf" srcId="{58D7248D-1881-44DF-AE80-13610A2C64B9}" destId="{2238EF8E-A45C-405E-80BC-CB99386B562D}" srcOrd="0" destOrd="0" presId="urn:microsoft.com/office/officeart/2005/8/layout/hierarchy4"/>
    <dgm:cxn modelId="{507B78D1-37D6-46F6-83DA-877A6FA5AB26}" type="presParOf" srcId="{58D7248D-1881-44DF-AE80-13610A2C64B9}" destId="{9551956A-2D99-4CE2-84DC-0C12549537D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77FBE9-5F9A-4F53-A789-87D1DE713BA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807D9E-3CEF-49D8-BB3D-0E07D9129946}">
      <dgm:prSet phldrT="[Текст]"/>
      <dgm:spPr/>
      <dgm:t>
        <a:bodyPr/>
        <a:lstStyle/>
        <a:p>
          <a:r>
            <a:rPr lang="ru-RU" dirty="0" smtClean="0"/>
            <a:t>Организованная образовательная деятельность</a:t>
          </a:r>
          <a:endParaRPr lang="ru-RU" dirty="0"/>
        </a:p>
      </dgm:t>
    </dgm:pt>
    <dgm:pt modelId="{6C5933B7-8244-4D7B-B9CF-1846383633D3}" type="parTrans" cxnId="{D72A79C0-07C6-4A54-ABCA-DDBD13096570}">
      <dgm:prSet/>
      <dgm:spPr/>
      <dgm:t>
        <a:bodyPr/>
        <a:lstStyle/>
        <a:p>
          <a:endParaRPr lang="ru-RU"/>
        </a:p>
      </dgm:t>
    </dgm:pt>
    <dgm:pt modelId="{5F3AB291-D275-4C87-B1F3-301472AB211D}" type="sibTrans" cxnId="{D72A79C0-07C6-4A54-ABCA-DDBD13096570}">
      <dgm:prSet/>
      <dgm:spPr/>
      <dgm:t>
        <a:bodyPr/>
        <a:lstStyle/>
        <a:p>
          <a:endParaRPr lang="ru-RU"/>
        </a:p>
      </dgm:t>
    </dgm:pt>
    <dgm:pt modelId="{F251607C-16F7-46C3-AFA3-62B15AEB15A4}">
      <dgm:prSet phldrT="[Текст]"/>
      <dgm:spPr/>
      <dgm:t>
        <a:bodyPr/>
        <a:lstStyle/>
        <a:p>
          <a:r>
            <a:rPr lang="ru-RU" dirty="0" smtClean="0"/>
            <a:t>4. Основная модель организации образовательного процесса – совместная деятельность взрослого и ребенка</a:t>
          </a:r>
          <a:endParaRPr lang="ru-RU" dirty="0"/>
        </a:p>
      </dgm:t>
    </dgm:pt>
    <dgm:pt modelId="{58954667-E6E7-446A-9FF7-A5212DD7C2EF}" type="parTrans" cxnId="{10AB4318-C44F-43BE-96E4-F68000C766AD}">
      <dgm:prSet/>
      <dgm:spPr/>
      <dgm:t>
        <a:bodyPr/>
        <a:lstStyle/>
        <a:p>
          <a:endParaRPr lang="ru-RU"/>
        </a:p>
      </dgm:t>
    </dgm:pt>
    <dgm:pt modelId="{E3676DFE-2078-4909-8FA1-76B5ED59287E}" type="sibTrans" cxnId="{10AB4318-C44F-43BE-96E4-F68000C766AD}">
      <dgm:prSet/>
      <dgm:spPr/>
      <dgm:t>
        <a:bodyPr/>
        <a:lstStyle/>
        <a:p>
          <a:endParaRPr lang="ru-RU"/>
        </a:p>
      </dgm:t>
    </dgm:pt>
    <dgm:pt modelId="{2FFA0957-F4C1-49E7-B087-DF93EC53361C}">
      <dgm:prSet/>
      <dgm:spPr/>
      <dgm:t>
        <a:bodyPr/>
        <a:lstStyle/>
        <a:p>
          <a:r>
            <a:rPr lang="ru-RU" dirty="0" smtClean="0"/>
            <a:t>4. Основная модель организации образовательного процесса – учебная.</a:t>
          </a:r>
          <a:endParaRPr lang="ru-RU" dirty="0"/>
        </a:p>
      </dgm:t>
    </dgm:pt>
    <dgm:pt modelId="{8A6BF266-C150-4C9F-A5B6-F6DC7ABECC7A}" type="parTrans" cxnId="{2B824FEC-5F06-4DE5-8CAE-B2CFEE879E9B}">
      <dgm:prSet/>
      <dgm:spPr/>
      <dgm:t>
        <a:bodyPr/>
        <a:lstStyle/>
        <a:p>
          <a:endParaRPr lang="ru-RU"/>
        </a:p>
      </dgm:t>
    </dgm:pt>
    <dgm:pt modelId="{5B5DCF69-3683-409A-89C6-22A87290AC52}" type="sibTrans" cxnId="{2B824FEC-5F06-4DE5-8CAE-B2CFEE879E9B}">
      <dgm:prSet/>
      <dgm:spPr/>
      <dgm:t>
        <a:bodyPr/>
        <a:lstStyle/>
        <a:p>
          <a:endParaRPr lang="ru-RU"/>
        </a:p>
      </dgm:t>
    </dgm:pt>
    <dgm:pt modelId="{9B6B240F-1772-48FC-B3BC-22E6C1FEFA4B}">
      <dgm:prSet/>
      <dgm:spPr/>
      <dgm:t>
        <a:bodyPr/>
        <a:lstStyle/>
        <a:p>
          <a:r>
            <a:rPr lang="ru-RU" dirty="0" smtClean="0"/>
            <a:t>5. Основная форма работы с детьми -  занятие.</a:t>
          </a:r>
          <a:endParaRPr lang="ru-RU" dirty="0"/>
        </a:p>
      </dgm:t>
    </dgm:pt>
    <dgm:pt modelId="{9B0B36FC-2985-4975-86A6-C78497A3AB2B}" type="parTrans" cxnId="{3E4F08B6-AE1D-4DC6-9D41-660724DAF0ED}">
      <dgm:prSet/>
      <dgm:spPr/>
      <dgm:t>
        <a:bodyPr/>
        <a:lstStyle/>
        <a:p>
          <a:endParaRPr lang="ru-RU"/>
        </a:p>
      </dgm:t>
    </dgm:pt>
    <dgm:pt modelId="{FD2FFAF7-A8CD-446C-B33A-56003C6B8344}" type="sibTrans" cxnId="{3E4F08B6-AE1D-4DC6-9D41-660724DAF0ED}">
      <dgm:prSet/>
      <dgm:spPr/>
      <dgm:t>
        <a:bodyPr/>
        <a:lstStyle/>
        <a:p>
          <a:endParaRPr lang="ru-RU"/>
        </a:p>
      </dgm:t>
    </dgm:pt>
    <dgm:pt modelId="{E6714E01-F44B-41A9-8203-FF8D7021DFE2}">
      <dgm:prSet/>
      <dgm:spPr/>
      <dgm:t>
        <a:bodyPr/>
        <a:lstStyle/>
        <a:p>
          <a:r>
            <a:rPr lang="ru-RU" dirty="0" smtClean="0"/>
            <a:t>5. Основные формы работы с детьми – рассматривание, наблюдения, беседы, разговоры, экспериментирование исследования  т.д.</a:t>
          </a:r>
          <a:endParaRPr lang="ru-RU" dirty="0"/>
        </a:p>
      </dgm:t>
    </dgm:pt>
    <dgm:pt modelId="{F74B7113-103A-44BB-BFAF-50C6C4172CB8}" type="parTrans" cxnId="{A75F9DD9-AA60-4C93-984D-6136093C3B84}">
      <dgm:prSet/>
      <dgm:spPr/>
      <dgm:t>
        <a:bodyPr/>
        <a:lstStyle/>
        <a:p>
          <a:endParaRPr lang="ru-RU"/>
        </a:p>
      </dgm:t>
    </dgm:pt>
    <dgm:pt modelId="{59EB3A56-75C8-4132-94BA-003CC7EC37A0}" type="sibTrans" cxnId="{A75F9DD9-AA60-4C93-984D-6136093C3B84}">
      <dgm:prSet/>
      <dgm:spPr/>
      <dgm:t>
        <a:bodyPr/>
        <a:lstStyle/>
        <a:p>
          <a:endParaRPr lang="ru-RU"/>
        </a:p>
      </dgm:t>
    </dgm:pt>
    <dgm:pt modelId="{08157BDD-9CBE-4CAA-901E-ECA90EE7774E}" type="pres">
      <dgm:prSet presAssocID="{5877FBE9-5F9A-4F53-A789-87D1DE713BA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48D90F-6959-4862-89B0-4F7C7E68BA68}" type="pres">
      <dgm:prSet presAssocID="{AF807D9E-3CEF-49D8-BB3D-0E07D9129946}" presName="vertOne" presStyleCnt="0"/>
      <dgm:spPr/>
    </dgm:pt>
    <dgm:pt modelId="{D3C155BA-FC1F-4E18-ABEC-FC128371FDB4}" type="pres">
      <dgm:prSet presAssocID="{AF807D9E-3CEF-49D8-BB3D-0E07D912994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AE87A1-CD11-4FB7-8555-3FFA8A71AC19}" type="pres">
      <dgm:prSet presAssocID="{AF807D9E-3CEF-49D8-BB3D-0E07D9129946}" presName="parTransOne" presStyleCnt="0"/>
      <dgm:spPr/>
    </dgm:pt>
    <dgm:pt modelId="{DC1E1C01-7B20-41FA-91C4-83BDD50279EB}" type="pres">
      <dgm:prSet presAssocID="{AF807D9E-3CEF-49D8-BB3D-0E07D9129946}" presName="horzOne" presStyleCnt="0"/>
      <dgm:spPr/>
    </dgm:pt>
    <dgm:pt modelId="{1113658B-E2AE-4609-81F7-678F9E6E8101}" type="pres">
      <dgm:prSet presAssocID="{2FFA0957-F4C1-49E7-B087-DF93EC53361C}" presName="vertTwo" presStyleCnt="0"/>
      <dgm:spPr/>
    </dgm:pt>
    <dgm:pt modelId="{262D052D-E8EF-4966-BC39-E3E363893A81}" type="pres">
      <dgm:prSet presAssocID="{2FFA0957-F4C1-49E7-B087-DF93EC53361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CC048D-B573-46F0-A1F9-34DB31D5A595}" type="pres">
      <dgm:prSet presAssocID="{2FFA0957-F4C1-49E7-B087-DF93EC53361C}" presName="parTransTwo" presStyleCnt="0"/>
      <dgm:spPr/>
    </dgm:pt>
    <dgm:pt modelId="{D3873C3B-3791-4A68-873F-36F7A6F2206E}" type="pres">
      <dgm:prSet presAssocID="{2FFA0957-F4C1-49E7-B087-DF93EC53361C}" presName="horzTwo" presStyleCnt="0"/>
      <dgm:spPr/>
    </dgm:pt>
    <dgm:pt modelId="{47D3AC5C-2558-455E-9DE7-4F246AF5CDCB}" type="pres">
      <dgm:prSet presAssocID="{9B6B240F-1772-48FC-B3BC-22E6C1FEFA4B}" presName="vertThree" presStyleCnt="0"/>
      <dgm:spPr/>
    </dgm:pt>
    <dgm:pt modelId="{D9239278-B3AB-4164-B16B-207D78E95700}" type="pres">
      <dgm:prSet presAssocID="{9B6B240F-1772-48FC-B3BC-22E6C1FEFA4B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6E9BF5-328A-4DD1-AE05-03B59ACFE31F}" type="pres">
      <dgm:prSet presAssocID="{9B6B240F-1772-48FC-B3BC-22E6C1FEFA4B}" presName="horzThree" presStyleCnt="0"/>
      <dgm:spPr/>
    </dgm:pt>
    <dgm:pt modelId="{98A3EFF6-0E80-4E27-BDD2-104EB770299F}" type="pres">
      <dgm:prSet presAssocID="{5B5DCF69-3683-409A-89C6-22A87290AC52}" presName="sibSpaceTwo" presStyleCnt="0"/>
      <dgm:spPr/>
    </dgm:pt>
    <dgm:pt modelId="{A6FF3343-A2ED-4401-87A5-39FE85420312}" type="pres">
      <dgm:prSet presAssocID="{F251607C-16F7-46C3-AFA3-62B15AEB15A4}" presName="vertTwo" presStyleCnt="0"/>
      <dgm:spPr/>
    </dgm:pt>
    <dgm:pt modelId="{EFD02832-1DA7-4B11-B0AB-050101E187B6}" type="pres">
      <dgm:prSet presAssocID="{F251607C-16F7-46C3-AFA3-62B15AEB15A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CCA557-7A8A-4FAC-A1EB-7513DF795FFA}" type="pres">
      <dgm:prSet presAssocID="{F251607C-16F7-46C3-AFA3-62B15AEB15A4}" presName="parTransTwo" presStyleCnt="0"/>
      <dgm:spPr/>
    </dgm:pt>
    <dgm:pt modelId="{13488D08-15F7-419F-B1CA-E4A3D91358E6}" type="pres">
      <dgm:prSet presAssocID="{F251607C-16F7-46C3-AFA3-62B15AEB15A4}" presName="horzTwo" presStyleCnt="0"/>
      <dgm:spPr/>
    </dgm:pt>
    <dgm:pt modelId="{58D7248D-1881-44DF-AE80-13610A2C64B9}" type="pres">
      <dgm:prSet presAssocID="{E6714E01-F44B-41A9-8203-FF8D7021DFE2}" presName="vertThree" presStyleCnt="0"/>
      <dgm:spPr/>
    </dgm:pt>
    <dgm:pt modelId="{2238EF8E-A45C-405E-80BC-CB99386B562D}" type="pres">
      <dgm:prSet presAssocID="{E6714E01-F44B-41A9-8203-FF8D7021DFE2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51956A-2D99-4CE2-84DC-0C12549537DB}" type="pres">
      <dgm:prSet presAssocID="{E6714E01-F44B-41A9-8203-FF8D7021DFE2}" presName="horzThree" presStyleCnt="0"/>
      <dgm:spPr/>
    </dgm:pt>
  </dgm:ptLst>
  <dgm:cxnLst>
    <dgm:cxn modelId="{22FE25CA-A539-4CA5-871F-9FA42004F61D}" type="presOf" srcId="{AF807D9E-3CEF-49D8-BB3D-0E07D9129946}" destId="{D3C155BA-FC1F-4E18-ABEC-FC128371FDB4}" srcOrd="0" destOrd="0" presId="urn:microsoft.com/office/officeart/2005/8/layout/hierarchy4"/>
    <dgm:cxn modelId="{563ACDC2-4FF1-43B9-9E71-D470181BC9A9}" type="presOf" srcId="{9B6B240F-1772-48FC-B3BC-22E6C1FEFA4B}" destId="{D9239278-B3AB-4164-B16B-207D78E95700}" srcOrd="0" destOrd="0" presId="urn:microsoft.com/office/officeart/2005/8/layout/hierarchy4"/>
    <dgm:cxn modelId="{10AB4318-C44F-43BE-96E4-F68000C766AD}" srcId="{AF807D9E-3CEF-49D8-BB3D-0E07D9129946}" destId="{F251607C-16F7-46C3-AFA3-62B15AEB15A4}" srcOrd="1" destOrd="0" parTransId="{58954667-E6E7-446A-9FF7-A5212DD7C2EF}" sibTransId="{E3676DFE-2078-4909-8FA1-76B5ED59287E}"/>
    <dgm:cxn modelId="{A75F9DD9-AA60-4C93-984D-6136093C3B84}" srcId="{F251607C-16F7-46C3-AFA3-62B15AEB15A4}" destId="{E6714E01-F44B-41A9-8203-FF8D7021DFE2}" srcOrd="0" destOrd="0" parTransId="{F74B7113-103A-44BB-BFAF-50C6C4172CB8}" sibTransId="{59EB3A56-75C8-4132-94BA-003CC7EC37A0}"/>
    <dgm:cxn modelId="{B8C6DE1F-1E8E-4B2A-B6BE-8C31F17471E4}" type="presOf" srcId="{E6714E01-F44B-41A9-8203-FF8D7021DFE2}" destId="{2238EF8E-A45C-405E-80BC-CB99386B562D}" srcOrd="0" destOrd="0" presId="urn:microsoft.com/office/officeart/2005/8/layout/hierarchy4"/>
    <dgm:cxn modelId="{3E4F08B6-AE1D-4DC6-9D41-660724DAF0ED}" srcId="{2FFA0957-F4C1-49E7-B087-DF93EC53361C}" destId="{9B6B240F-1772-48FC-B3BC-22E6C1FEFA4B}" srcOrd="0" destOrd="0" parTransId="{9B0B36FC-2985-4975-86A6-C78497A3AB2B}" sibTransId="{FD2FFAF7-A8CD-446C-B33A-56003C6B8344}"/>
    <dgm:cxn modelId="{AE6D9881-0221-4B1A-87BE-F7E99B5263D4}" type="presOf" srcId="{F251607C-16F7-46C3-AFA3-62B15AEB15A4}" destId="{EFD02832-1DA7-4B11-B0AB-050101E187B6}" srcOrd="0" destOrd="0" presId="urn:microsoft.com/office/officeart/2005/8/layout/hierarchy4"/>
    <dgm:cxn modelId="{311DFDD3-1534-47CB-AB1D-FE9DD0DCFCC2}" type="presOf" srcId="{2FFA0957-F4C1-49E7-B087-DF93EC53361C}" destId="{262D052D-E8EF-4966-BC39-E3E363893A81}" srcOrd="0" destOrd="0" presId="urn:microsoft.com/office/officeart/2005/8/layout/hierarchy4"/>
    <dgm:cxn modelId="{D72A79C0-07C6-4A54-ABCA-DDBD13096570}" srcId="{5877FBE9-5F9A-4F53-A789-87D1DE713BA7}" destId="{AF807D9E-3CEF-49D8-BB3D-0E07D9129946}" srcOrd="0" destOrd="0" parTransId="{6C5933B7-8244-4D7B-B9CF-1846383633D3}" sibTransId="{5F3AB291-D275-4C87-B1F3-301472AB211D}"/>
    <dgm:cxn modelId="{2B824FEC-5F06-4DE5-8CAE-B2CFEE879E9B}" srcId="{AF807D9E-3CEF-49D8-BB3D-0E07D9129946}" destId="{2FFA0957-F4C1-49E7-B087-DF93EC53361C}" srcOrd="0" destOrd="0" parTransId="{8A6BF266-C150-4C9F-A5B6-F6DC7ABECC7A}" sibTransId="{5B5DCF69-3683-409A-89C6-22A87290AC52}"/>
    <dgm:cxn modelId="{0F70066F-0A59-4011-ADDB-89BD56EB0F3F}" type="presOf" srcId="{5877FBE9-5F9A-4F53-A789-87D1DE713BA7}" destId="{08157BDD-9CBE-4CAA-901E-ECA90EE7774E}" srcOrd="0" destOrd="0" presId="urn:microsoft.com/office/officeart/2005/8/layout/hierarchy4"/>
    <dgm:cxn modelId="{4CF700C6-F6A8-43B2-B660-E30BDCA5A39E}" type="presParOf" srcId="{08157BDD-9CBE-4CAA-901E-ECA90EE7774E}" destId="{8148D90F-6959-4862-89B0-4F7C7E68BA68}" srcOrd="0" destOrd="0" presId="urn:microsoft.com/office/officeart/2005/8/layout/hierarchy4"/>
    <dgm:cxn modelId="{F98874F0-8068-43F5-ABD1-82E5203C6A6D}" type="presParOf" srcId="{8148D90F-6959-4862-89B0-4F7C7E68BA68}" destId="{D3C155BA-FC1F-4E18-ABEC-FC128371FDB4}" srcOrd="0" destOrd="0" presId="urn:microsoft.com/office/officeart/2005/8/layout/hierarchy4"/>
    <dgm:cxn modelId="{90B78C0B-B72C-4CC6-8351-E468305A7817}" type="presParOf" srcId="{8148D90F-6959-4862-89B0-4F7C7E68BA68}" destId="{9BAE87A1-CD11-4FB7-8555-3FFA8A71AC19}" srcOrd="1" destOrd="0" presId="urn:microsoft.com/office/officeart/2005/8/layout/hierarchy4"/>
    <dgm:cxn modelId="{CAE41DAC-0C01-4B91-82B4-B160E66D98B2}" type="presParOf" srcId="{8148D90F-6959-4862-89B0-4F7C7E68BA68}" destId="{DC1E1C01-7B20-41FA-91C4-83BDD50279EB}" srcOrd="2" destOrd="0" presId="urn:microsoft.com/office/officeart/2005/8/layout/hierarchy4"/>
    <dgm:cxn modelId="{A0E07743-B225-41F7-8947-43BF88591916}" type="presParOf" srcId="{DC1E1C01-7B20-41FA-91C4-83BDD50279EB}" destId="{1113658B-E2AE-4609-81F7-678F9E6E8101}" srcOrd="0" destOrd="0" presId="urn:microsoft.com/office/officeart/2005/8/layout/hierarchy4"/>
    <dgm:cxn modelId="{C1BF47C8-34F7-40D7-B3CD-F0C636C3F467}" type="presParOf" srcId="{1113658B-E2AE-4609-81F7-678F9E6E8101}" destId="{262D052D-E8EF-4966-BC39-E3E363893A81}" srcOrd="0" destOrd="0" presId="urn:microsoft.com/office/officeart/2005/8/layout/hierarchy4"/>
    <dgm:cxn modelId="{C5664AE3-2B6B-4501-9D90-D3B44E6DDE43}" type="presParOf" srcId="{1113658B-E2AE-4609-81F7-678F9E6E8101}" destId="{E4CC048D-B573-46F0-A1F9-34DB31D5A595}" srcOrd="1" destOrd="0" presId="urn:microsoft.com/office/officeart/2005/8/layout/hierarchy4"/>
    <dgm:cxn modelId="{E1A430B6-D1D1-4D71-8A94-413372506A39}" type="presParOf" srcId="{1113658B-E2AE-4609-81F7-678F9E6E8101}" destId="{D3873C3B-3791-4A68-873F-36F7A6F2206E}" srcOrd="2" destOrd="0" presId="urn:microsoft.com/office/officeart/2005/8/layout/hierarchy4"/>
    <dgm:cxn modelId="{018E1B4E-02CD-432E-A6C2-A14DE1B401A9}" type="presParOf" srcId="{D3873C3B-3791-4A68-873F-36F7A6F2206E}" destId="{47D3AC5C-2558-455E-9DE7-4F246AF5CDCB}" srcOrd="0" destOrd="0" presId="urn:microsoft.com/office/officeart/2005/8/layout/hierarchy4"/>
    <dgm:cxn modelId="{906127F7-6717-4494-87E7-2904340DF957}" type="presParOf" srcId="{47D3AC5C-2558-455E-9DE7-4F246AF5CDCB}" destId="{D9239278-B3AB-4164-B16B-207D78E95700}" srcOrd="0" destOrd="0" presId="urn:microsoft.com/office/officeart/2005/8/layout/hierarchy4"/>
    <dgm:cxn modelId="{BB45CC3E-A6B8-41DB-97D1-760278943BA2}" type="presParOf" srcId="{47D3AC5C-2558-455E-9DE7-4F246AF5CDCB}" destId="{686E9BF5-328A-4DD1-AE05-03B59ACFE31F}" srcOrd="1" destOrd="0" presId="urn:microsoft.com/office/officeart/2005/8/layout/hierarchy4"/>
    <dgm:cxn modelId="{DCB4E19E-1CF9-45CC-91DF-AA4B13F8E778}" type="presParOf" srcId="{DC1E1C01-7B20-41FA-91C4-83BDD50279EB}" destId="{98A3EFF6-0E80-4E27-BDD2-104EB770299F}" srcOrd="1" destOrd="0" presId="urn:microsoft.com/office/officeart/2005/8/layout/hierarchy4"/>
    <dgm:cxn modelId="{8290A2B4-0440-42DB-BB8A-4518A003A81D}" type="presParOf" srcId="{DC1E1C01-7B20-41FA-91C4-83BDD50279EB}" destId="{A6FF3343-A2ED-4401-87A5-39FE85420312}" srcOrd="2" destOrd="0" presId="urn:microsoft.com/office/officeart/2005/8/layout/hierarchy4"/>
    <dgm:cxn modelId="{05C4B1B5-7D41-4A53-9703-6C9D4C7BD71E}" type="presParOf" srcId="{A6FF3343-A2ED-4401-87A5-39FE85420312}" destId="{EFD02832-1DA7-4B11-B0AB-050101E187B6}" srcOrd="0" destOrd="0" presId="urn:microsoft.com/office/officeart/2005/8/layout/hierarchy4"/>
    <dgm:cxn modelId="{49F4E563-0996-4036-B520-2F27F9774B37}" type="presParOf" srcId="{A6FF3343-A2ED-4401-87A5-39FE85420312}" destId="{80CCA557-7A8A-4FAC-A1EB-7513DF795FFA}" srcOrd="1" destOrd="0" presId="urn:microsoft.com/office/officeart/2005/8/layout/hierarchy4"/>
    <dgm:cxn modelId="{5314D792-3668-4AFB-A4C6-A5512BBC7457}" type="presParOf" srcId="{A6FF3343-A2ED-4401-87A5-39FE85420312}" destId="{13488D08-15F7-419F-B1CA-E4A3D91358E6}" srcOrd="2" destOrd="0" presId="urn:microsoft.com/office/officeart/2005/8/layout/hierarchy4"/>
    <dgm:cxn modelId="{B9871DE6-6D7A-457C-BA24-0F2C89A8D037}" type="presParOf" srcId="{13488D08-15F7-419F-B1CA-E4A3D91358E6}" destId="{58D7248D-1881-44DF-AE80-13610A2C64B9}" srcOrd="0" destOrd="0" presId="urn:microsoft.com/office/officeart/2005/8/layout/hierarchy4"/>
    <dgm:cxn modelId="{A29F833C-B449-43CB-B2AB-C83EC54DDA2A}" type="presParOf" srcId="{58D7248D-1881-44DF-AE80-13610A2C64B9}" destId="{2238EF8E-A45C-405E-80BC-CB99386B562D}" srcOrd="0" destOrd="0" presId="urn:microsoft.com/office/officeart/2005/8/layout/hierarchy4"/>
    <dgm:cxn modelId="{05F56EEE-604E-46F1-B94A-E7C893D4A115}" type="presParOf" srcId="{58D7248D-1881-44DF-AE80-13610A2C64B9}" destId="{9551956A-2D99-4CE2-84DC-0C12549537D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77FBE9-5F9A-4F53-A789-87D1DE713BA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807D9E-3CEF-49D8-BB3D-0E07D9129946}">
      <dgm:prSet phldrT="[Текст]"/>
      <dgm:spPr/>
      <dgm:t>
        <a:bodyPr/>
        <a:lstStyle/>
        <a:p>
          <a:r>
            <a:rPr lang="ru-RU" dirty="0" smtClean="0"/>
            <a:t>Организованная образовательная деятельность</a:t>
          </a:r>
          <a:endParaRPr lang="ru-RU" dirty="0"/>
        </a:p>
      </dgm:t>
    </dgm:pt>
    <dgm:pt modelId="{6C5933B7-8244-4D7B-B9CF-1846383633D3}" type="parTrans" cxnId="{D72A79C0-07C6-4A54-ABCA-DDBD13096570}">
      <dgm:prSet/>
      <dgm:spPr/>
      <dgm:t>
        <a:bodyPr/>
        <a:lstStyle/>
        <a:p>
          <a:endParaRPr lang="ru-RU"/>
        </a:p>
      </dgm:t>
    </dgm:pt>
    <dgm:pt modelId="{5F3AB291-D275-4C87-B1F3-301472AB211D}" type="sibTrans" cxnId="{D72A79C0-07C6-4A54-ABCA-DDBD13096570}">
      <dgm:prSet/>
      <dgm:spPr/>
      <dgm:t>
        <a:bodyPr/>
        <a:lstStyle/>
        <a:p>
          <a:endParaRPr lang="ru-RU"/>
        </a:p>
      </dgm:t>
    </dgm:pt>
    <dgm:pt modelId="{F251607C-16F7-46C3-AFA3-62B15AEB15A4}">
      <dgm:prSet phldrT="[Текст]"/>
      <dgm:spPr/>
      <dgm:t>
        <a:bodyPr/>
        <a:lstStyle/>
        <a:p>
          <a:r>
            <a:rPr lang="ru-RU" dirty="0" smtClean="0"/>
            <a:t>6. Применяются в основном так называемые опосредованные методы обучения </a:t>
          </a:r>
          <a:endParaRPr lang="ru-RU" dirty="0"/>
        </a:p>
      </dgm:t>
    </dgm:pt>
    <dgm:pt modelId="{58954667-E6E7-446A-9FF7-A5212DD7C2EF}" type="parTrans" cxnId="{10AB4318-C44F-43BE-96E4-F68000C766AD}">
      <dgm:prSet/>
      <dgm:spPr/>
      <dgm:t>
        <a:bodyPr/>
        <a:lstStyle/>
        <a:p>
          <a:endParaRPr lang="ru-RU"/>
        </a:p>
      </dgm:t>
    </dgm:pt>
    <dgm:pt modelId="{E3676DFE-2078-4909-8FA1-76B5ED59287E}" type="sibTrans" cxnId="{10AB4318-C44F-43BE-96E4-F68000C766AD}">
      <dgm:prSet/>
      <dgm:spPr/>
      <dgm:t>
        <a:bodyPr/>
        <a:lstStyle/>
        <a:p>
          <a:endParaRPr lang="ru-RU"/>
        </a:p>
      </dgm:t>
    </dgm:pt>
    <dgm:pt modelId="{2FFA0957-F4C1-49E7-B087-DF93EC53361C}">
      <dgm:prSet/>
      <dgm:spPr/>
      <dgm:t>
        <a:bodyPr/>
        <a:lstStyle/>
        <a:p>
          <a:r>
            <a:rPr lang="ru-RU" dirty="0" smtClean="0"/>
            <a:t>6. Применяются в основном так называемые прямые методы обучения </a:t>
          </a:r>
          <a:endParaRPr lang="ru-RU" dirty="0"/>
        </a:p>
      </dgm:t>
    </dgm:pt>
    <dgm:pt modelId="{8A6BF266-C150-4C9F-A5B6-F6DC7ABECC7A}" type="parTrans" cxnId="{2B824FEC-5F06-4DE5-8CAE-B2CFEE879E9B}">
      <dgm:prSet/>
      <dgm:spPr/>
      <dgm:t>
        <a:bodyPr/>
        <a:lstStyle/>
        <a:p>
          <a:endParaRPr lang="ru-RU"/>
        </a:p>
      </dgm:t>
    </dgm:pt>
    <dgm:pt modelId="{5B5DCF69-3683-409A-89C6-22A87290AC52}" type="sibTrans" cxnId="{2B824FEC-5F06-4DE5-8CAE-B2CFEE879E9B}">
      <dgm:prSet/>
      <dgm:spPr/>
      <dgm:t>
        <a:bodyPr/>
        <a:lstStyle/>
        <a:p>
          <a:endParaRPr lang="ru-RU"/>
        </a:p>
      </dgm:t>
    </dgm:pt>
    <dgm:pt modelId="{9B6B240F-1772-48FC-B3BC-22E6C1FEFA4B}">
      <dgm:prSet/>
      <dgm:spPr/>
      <dgm:t>
        <a:bodyPr/>
        <a:lstStyle/>
        <a:p>
          <a:r>
            <a:rPr lang="ru-RU" dirty="0" smtClean="0"/>
            <a:t>7. Мотивы обучения на занятии, как правило, не связаны с интересом детей к самой учебной деятельности. </a:t>
          </a:r>
          <a:endParaRPr lang="ru-RU" dirty="0"/>
        </a:p>
      </dgm:t>
    </dgm:pt>
    <dgm:pt modelId="{9B0B36FC-2985-4975-86A6-C78497A3AB2B}" type="parTrans" cxnId="{3E4F08B6-AE1D-4DC6-9D41-660724DAF0ED}">
      <dgm:prSet/>
      <dgm:spPr/>
      <dgm:t>
        <a:bodyPr/>
        <a:lstStyle/>
        <a:p>
          <a:endParaRPr lang="ru-RU"/>
        </a:p>
      </dgm:t>
    </dgm:pt>
    <dgm:pt modelId="{FD2FFAF7-A8CD-446C-B33A-56003C6B8344}" type="sibTrans" cxnId="{3E4F08B6-AE1D-4DC6-9D41-660724DAF0ED}">
      <dgm:prSet/>
      <dgm:spPr/>
      <dgm:t>
        <a:bodyPr/>
        <a:lstStyle/>
        <a:p>
          <a:endParaRPr lang="ru-RU"/>
        </a:p>
      </dgm:t>
    </dgm:pt>
    <dgm:pt modelId="{E6714E01-F44B-41A9-8203-FF8D7021DFE2}">
      <dgm:prSet/>
      <dgm:spPr/>
      <dgm:t>
        <a:bodyPr/>
        <a:lstStyle/>
        <a:p>
          <a:r>
            <a:rPr lang="ru-RU" dirty="0" smtClean="0"/>
            <a:t>7. Мотивы обучения, осуществляемого как организация детских видов деятельности, связаны в первую очередь с интересом детей к этим видам деятельности</a:t>
          </a:r>
          <a:endParaRPr lang="ru-RU" dirty="0"/>
        </a:p>
      </dgm:t>
    </dgm:pt>
    <dgm:pt modelId="{F74B7113-103A-44BB-BFAF-50C6C4172CB8}" type="parTrans" cxnId="{A75F9DD9-AA60-4C93-984D-6136093C3B84}">
      <dgm:prSet/>
      <dgm:spPr/>
      <dgm:t>
        <a:bodyPr/>
        <a:lstStyle/>
        <a:p>
          <a:endParaRPr lang="ru-RU"/>
        </a:p>
      </dgm:t>
    </dgm:pt>
    <dgm:pt modelId="{59EB3A56-75C8-4132-94BA-003CC7EC37A0}" type="sibTrans" cxnId="{A75F9DD9-AA60-4C93-984D-6136093C3B84}">
      <dgm:prSet/>
      <dgm:spPr/>
      <dgm:t>
        <a:bodyPr/>
        <a:lstStyle/>
        <a:p>
          <a:endParaRPr lang="ru-RU"/>
        </a:p>
      </dgm:t>
    </dgm:pt>
    <dgm:pt modelId="{08157BDD-9CBE-4CAA-901E-ECA90EE7774E}" type="pres">
      <dgm:prSet presAssocID="{5877FBE9-5F9A-4F53-A789-87D1DE713BA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48D90F-6959-4862-89B0-4F7C7E68BA68}" type="pres">
      <dgm:prSet presAssocID="{AF807D9E-3CEF-49D8-BB3D-0E07D9129946}" presName="vertOne" presStyleCnt="0"/>
      <dgm:spPr/>
    </dgm:pt>
    <dgm:pt modelId="{D3C155BA-FC1F-4E18-ABEC-FC128371FDB4}" type="pres">
      <dgm:prSet presAssocID="{AF807D9E-3CEF-49D8-BB3D-0E07D912994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AE87A1-CD11-4FB7-8555-3FFA8A71AC19}" type="pres">
      <dgm:prSet presAssocID="{AF807D9E-3CEF-49D8-BB3D-0E07D9129946}" presName="parTransOne" presStyleCnt="0"/>
      <dgm:spPr/>
    </dgm:pt>
    <dgm:pt modelId="{DC1E1C01-7B20-41FA-91C4-83BDD50279EB}" type="pres">
      <dgm:prSet presAssocID="{AF807D9E-3CEF-49D8-BB3D-0E07D9129946}" presName="horzOne" presStyleCnt="0"/>
      <dgm:spPr/>
    </dgm:pt>
    <dgm:pt modelId="{1113658B-E2AE-4609-81F7-678F9E6E8101}" type="pres">
      <dgm:prSet presAssocID="{2FFA0957-F4C1-49E7-B087-DF93EC53361C}" presName="vertTwo" presStyleCnt="0"/>
      <dgm:spPr/>
    </dgm:pt>
    <dgm:pt modelId="{262D052D-E8EF-4966-BC39-E3E363893A81}" type="pres">
      <dgm:prSet presAssocID="{2FFA0957-F4C1-49E7-B087-DF93EC53361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CC048D-B573-46F0-A1F9-34DB31D5A595}" type="pres">
      <dgm:prSet presAssocID="{2FFA0957-F4C1-49E7-B087-DF93EC53361C}" presName="parTransTwo" presStyleCnt="0"/>
      <dgm:spPr/>
    </dgm:pt>
    <dgm:pt modelId="{D3873C3B-3791-4A68-873F-36F7A6F2206E}" type="pres">
      <dgm:prSet presAssocID="{2FFA0957-F4C1-49E7-B087-DF93EC53361C}" presName="horzTwo" presStyleCnt="0"/>
      <dgm:spPr/>
    </dgm:pt>
    <dgm:pt modelId="{47D3AC5C-2558-455E-9DE7-4F246AF5CDCB}" type="pres">
      <dgm:prSet presAssocID="{9B6B240F-1772-48FC-B3BC-22E6C1FEFA4B}" presName="vertThree" presStyleCnt="0"/>
      <dgm:spPr/>
    </dgm:pt>
    <dgm:pt modelId="{D9239278-B3AB-4164-B16B-207D78E95700}" type="pres">
      <dgm:prSet presAssocID="{9B6B240F-1772-48FC-B3BC-22E6C1FEFA4B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6E9BF5-328A-4DD1-AE05-03B59ACFE31F}" type="pres">
      <dgm:prSet presAssocID="{9B6B240F-1772-48FC-B3BC-22E6C1FEFA4B}" presName="horzThree" presStyleCnt="0"/>
      <dgm:spPr/>
    </dgm:pt>
    <dgm:pt modelId="{98A3EFF6-0E80-4E27-BDD2-104EB770299F}" type="pres">
      <dgm:prSet presAssocID="{5B5DCF69-3683-409A-89C6-22A87290AC52}" presName="sibSpaceTwo" presStyleCnt="0"/>
      <dgm:spPr/>
    </dgm:pt>
    <dgm:pt modelId="{A6FF3343-A2ED-4401-87A5-39FE85420312}" type="pres">
      <dgm:prSet presAssocID="{F251607C-16F7-46C3-AFA3-62B15AEB15A4}" presName="vertTwo" presStyleCnt="0"/>
      <dgm:spPr/>
    </dgm:pt>
    <dgm:pt modelId="{EFD02832-1DA7-4B11-B0AB-050101E187B6}" type="pres">
      <dgm:prSet presAssocID="{F251607C-16F7-46C3-AFA3-62B15AEB15A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CCA557-7A8A-4FAC-A1EB-7513DF795FFA}" type="pres">
      <dgm:prSet presAssocID="{F251607C-16F7-46C3-AFA3-62B15AEB15A4}" presName="parTransTwo" presStyleCnt="0"/>
      <dgm:spPr/>
    </dgm:pt>
    <dgm:pt modelId="{13488D08-15F7-419F-B1CA-E4A3D91358E6}" type="pres">
      <dgm:prSet presAssocID="{F251607C-16F7-46C3-AFA3-62B15AEB15A4}" presName="horzTwo" presStyleCnt="0"/>
      <dgm:spPr/>
    </dgm:pt>
    <dgm:pt modelId="{58D7248D-1881-44DF-AE80-13610A2C64B9}" type="pres">
      <dgm:prSet presAssocID="{E6714E01-F44B-41A9-8203-FF8D7021DFE2}" presName="vertThree" presStyleCnt="0"/>
      <dgm:spPr/>
    </dgm:pt>
    <dgm:pt modelId="{2238EF8E-A45C-405E-80BC-CB99386B562D}" type="pres">
      <dgm:prSet presAssocID="{E6714E01-F44B-41A9-8203-FF8D7021DFE2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51956A-2D99-4CE2-84DC-0C12549537DB}" type="pres">
      <dgm:prSet presAssocID="{E6714E01-F44B-41A9-8203-FF8D7021DFE2}" presName="horzThree" presStyleCnt="0"/>
      <dgm:spPr/>
    </dgm:pt>
  </dgm:ptLst>
  <dgm:cxnLst>
    <dgm:cxn modelId="{48D2CCBB-7C87-4D2C-A12B-7829ACA7175A}" type="presOf" srcId="{E6714E01-F44B-41A9-8203-FF8D7021DFE2}" destId="{2238EF8E-A45C-405E-80BC-CB99386B562D}" srcOrd="0" destOrd="0" presId="urn:microsoft.com/office/officeart/2005/8/layout/hierarchy4"/>
    <dgm:cxn modelId="{8013B4F3-A4C9-49B8-9280-8F310BB31973}" type="presOf" srcId="{F251607C-16F7-46C3-AFA3-62B15AEB15A4}" destId="{EFD02832-1DA7-4B11-B0AB-050101E187B6}" srcOrd="0" destOrd="0" presId="urn:microsoft.com/office/officeart/2005/8/layout/hierarchy4"/>
    <dgm:cxn modelId="{10AB4318-C44F-43BE-96E4-F68000C766AD}" srcId="{AF807D9E-3CEF-49D8-BB3D-0E07D9129946}" destId="{F251607C-16F7-46C3-AFA3-62B15AEB15A4}" srcOrd="1" destOrd="0" parTransId="{58954667-E6E7-446A-9FF7-A5212DD7C2EF}" sibTransId="{E3676DFE-2078-4909-8FA1-76B5ED59287E}"/>
    <dgm:cxn modelId="{1EA31450-28EF-43CA-86F6-2BC59168560E}" type="presOf" srcId="{AF807D9E-3CEF-49D8-BB3D-0E07D9129946}" destId="{D3C155BA-FC1F-4E18-ABEC-FC128371FDB4}" srcOrd="0" destOrd="0" presId="urn:microsoft.com/office/officeart/2005/8/layout/hierarchy4"/>
    <dgm:cxn modelId="{A75F9DD9-AA60-4C93-984D-6136093C3B84}" srcId="{F251607C-16F7-46C3-AFA3-62B15AEB15A4}" destId="{E6714E01-F44B-41A9-8203-FF8D7021DFE2}" srcOrd="0" destOrd="0" parTransId="{F74B7113-103A-44BB-BFAF-50C6C4172CB8}" sibTransId="{59EB3A56-75C8-4132-94BA-003CC7EC37A0}"/>
    <dgm:cxn modelId="{858B34F8-F83F-4271-BFAC-9D06B30F9CB6}" type="presOf" srcId="{5877FBE9-5F9A-4F53-A789-87D1DE713BA7}" destId="{08157BDD-9CBE-4CAA-901E-ECA90EE7774E}" srcOrd="0" destOrd="0" presId="urn:microsoft.com/office/officeart/2005/8/layout/hierarchy4"/>
    <dgm:cxn modelId="{A6F23613-8D19-42DB-A3D0-CBE9A03759A2}" type="presOf" srcId="{2FFA0957-F4C1-49E7-B087-DF93EC53361C}" destId="{262D052D-E8EF-4966-BC39-E3E363893A81}" srcOrd="0" destOrd="0" presId="urn:microsoft.com/office/officeart/2005/8/layout/hierarchy4"/>
    <dgm:cxn modelId="{3E4F08B6-AE1D-4DC6-9D41-660724DAF0ED}" srcId="{2FFA0957-F4C1-49E7-B087-DF93EC53361C}" destId="{9B6B240F-1772-48FC-B3BC-22E6C1FEFA4B}" srcOrd="0" destOrd="0" parTransId="{9B0B36FC-2985-4975-86A6-C78497A3AB2B}" sibTransId="{FD2FFAF7-A8CD-446C-B33A-56003C6B8344}"/>
    <dgm:cxn modelId="{D72A79C0-07C6-4A54-ABCA-DDBD13096570}" srcId="{5877FBE9-5F9A-4F53-A789-87D1DE713BA7}" destId="{AF807D9E-3CEF-49D8-BB3D-0E07D9129946}" srcOrd="0" destOrd="0" parTransId="{6C5933B7-8244-4D7B-B9CF-1846383633D3}" sibTransId="{5F3AB291-D275-4C87-B1F3-301472AB211D}"/>
    <dgm:cxn modelId="{1EBAC68F-83A0-45E7-ACE5-7718A838DD56}" type="presOf" srcId="{9B6B240F-1772-48FC-B3BC-22E6C1FEFA4B}" destId="{D9239278-B3AB-4164-B16B-207D78E95700}" srcOrd="0" destOrd="0" presId="urn:microsoft.com/office/officeart/2005/8/layout/hierarchy4"/>
    <dgm:cxn modelId="{2B824FEC-5F06-4DE5-8CAE-B2CFEE879E9B}" srcId="{AF807D9E-3CEF-49D8-BB3D-0E07D9129946}" destId="{2FFA0957-F4C1-49E7-B087-DF93EC53361C}" srcOrd="0" destOrd="0" parTransId="{8A6BF266-C150-4C9F-A5B6-F6DC7ABECC7A}" sibTransId="{5B5DCF69-3683-409A-89C6-22A87290AC52}"/>
    <dgm:cxn modelId="{59E0BD0C-7255-4536-97E3-ED9FF24FC140}" type="presParOf" srcId="{08157BDD-9CBE-4CAA-901E-ECA90EE7774E}" destId="{8148D90F-6959-4862-89B0-4F7C7E68BA68}" srcOrd="0" destOrd="0" presId="urn:microsoft.com/office/officeart/2005/8/layout/hierarchy4"/>
    <dgm:cxn modelId="{DFDD42A7-07B9-4D02-AC3A-AF5BB5F3002C}" type="presParOf" srcId="{8148D90F-6959-4862-89B0-4F7C7E68BA68}" destId="{D3C155BA-FC1F-4E18-ABEC-FC128371FDB4}" srcOrd="0" destOrd="0" presId="urn:microsoft.com/office/officeart/2005/8/layout/hierarchy4"/>
    <dgm:cxn modelId="{DE09B363-3D29-45F7-91D7-BFAEC4A9F346}" type="presParOf" srcId="{8148D90F-6959-4862-89B0-4F7C7E68BA68}" destId="{9BAE87A1-CD11-4FB7-8555-3FFA8A71AC19}" srcOrd="1" destOrd="0" presId="urn:microsoft.com/office/officeart/2005/8/layout/hierarchy4"/>
    <dgm:cxn modelId="{AE72B6E9-88EE-481E-8093-C198BD9FA0E2}" type="presParOf" srcId="{8148D90F-6959-4862-89B0-4F7C7E68BA68}" destId="{DC1E1C01-7B20-41FA-91C4-83BDD50279EB}" srcOrd="2" destOrd="0" presId="urn:microsoft.com/office/officeart/2005/8/layout/hierarchy4"/>
    <dgm:cxn modelId="{4B59D128-3C59-4EDF-A1E2-6B5856874AD5}" type="presParOf" srcId="{DC1E1C01-7B20-41FA-91C4-83BDD50279EB}" destId="{1113658B-E2AE-4609-81F7-678F9E6E8101}" srcOrd="0" destOrd="0" presId="urn:microsoft.com/office/officeart/2005/8/layout/hierarchy4"/>
    <dgm:cxn modelId="{D95A54F1-7BEA-4E7E-A234-08C6AC4C1F57}" type="presParOf" srcId="{1113658B-E2AE-4609-81F7-678F9E6E8101}" destId="{262D052D-E8EF-4966-BC39-E3E363893A81}" srcOrd="0" destOrd="0" presId="urn:microsoft.com/office/officeart/2005/8/layout/hierarchy4"/>
    <dgm:cxn modelId="{C7186657-CFBE-40C6-922C-2E0CE16B5417}" type="presParOf" srcId="{1113658B-E2AE-4609-81F7-678F9E6E8101}" destId="{E4CC048D-B573-46F0-A1F9-34DB31D5A595}" srcOrd="1" destOrd="0" presId="urn:microsoft.com/office/officeart/2005/8/layout/hierarchy4"/>
    <dgm:cxn modelId="{CCB44014-3FAF-48ED-82E2-82596CB9D1C0}" type="presParOf" srcId="{1113658B-E2AE-4609-81F7-678F9E6E8101}" destId="{D3873C3B-3791-4A68-873F-36F7A6F2206E}" srcOrd="2" destOrd="0" presId="urn:microsoft.com/office/officeart/2005/8/layout/hierarchy4"/>
    <dgm:cxn modelId="{94EECFAA-22E2-4B16-9F4D-593C71A3CDD8}" type="presParOf" srcId="{D3873C3B-3791-4A68-873F-36F7A6F2206E}" destId="{47D3AC5C-2558-455E-9DE7-4F246AF5CDCB}" srcOrd="0" destOrd="0" presId="urn:microsoft.com/office/officeart/2005/8/layout/hierarchy4"/>
    <dgm:cxn modelId="{337888B3-2800-41C8-B7EC-90376BB94E91}" type="presParOf" srcId="{47D3AC5C-2558-455E-9DE7-4F246AF5CDCB}" destId="{D9239278-B3AB-4164-B16B-207D78E95700}" srcOrd="0" destOrd="0" presId="urn:microsoft.com/office/officeart/2005/8/layout/hierarchy4"/>
    <dgm:cxn modelId="{20C86014-8240-46E8-8EDC-9390E960A241}" type="presParOf" srcId="{47D3AC5C-2558-455E-9DE7-4F246AF5CDCB}" destId="{686E9BF5-328A-4DD1-AE05-03B59ACFE31F}" srcOrd="1" destOrd="0" presId="urn:microsoft.com/office/officeart/2005/8/layout/hierarchy4"/>
    <dgm:cxn modelId="{31B9C19D-1732-4C03-AD76-0F38BD9AFBBB}" type="presParOf" srcId="{DC1E1C01-7B20-41FA-91C4-83BDD50279EB}" destId="{98A3EFF6-0E80-4E27-BDD2-104EB770299F}" srcOrd="1" destOrd="0" presId="urn:microsoft.com/office/officeart/2005/8/layout/hierarchy4"/>
    <dgm:cxn modelId="{50153CCF-DEF5-4393-9B5B-B87A49A23CEB}" type="presParOf" srcId="{DC1E1C01-7B20-41FA-91C4-83BDD50279EB}" destId="{A6FF3343-A2ED-4401-87A5-39FE85420312}" srcOrd="2" destOrd="0" presId="urn:microsoft.com/office/officeart/2005/8/layout/hierarchy4"/>
    <dgm:cxn modelId="{5A6DD7BA-A0F9-4408-AEDE-012AA0D44BE4}" type="presParOf" srcId="{A6FF3343-A2ED-4401-87A5-39FE85420312}" destId="{EFD02832-1DA7-4B11-B0AB-050101E187B6}" srcOrd="0" destOrd="0" presId="urn:microsoft.com/office/officeart/2005/8/layout/hierarchy4"/>
    <dgm:cxn modelId="{4CA93FD9-982D-44C8-98D8-952F8BFA3C39}" type="presParOf" srcId="{A6FF3343-A2ED-4401-87A5-39FE85420312}" destId="{80CCA557-7A8A-4FAC-A1EB-7513DF795FFA}" srcOrd="1" destOrd="0" presId="urn:microsoft.com/office/officeart/2005/8/layout/hierarchy4"/>
    <dgm:cxn modelId="{2F791644-2391-4A87-948F-7F8EABED3CA9}" type="presParOf" srcId="{A6FF3343-A2ED-4401-87A5-39FE85420312}" destId="{13488D08-15F7-419F-B1CA-E4A3D91358E6}" srcOrd="2" destOrd="0" presId="urn:microsoft.com/office/officeart/2005/8/layout/hierarchy4"/>
    <dgm:cxn modelId="{248C0150-F74A-4F0D-BC3E-3E9AE23C9BEF}" type="presParOf" srcId="{13488D08-15F7-419F-B1CA-E4A3D91358E6}" destId="{58D7248D-1881-44DF-AE80-13610A2C64B9}" srcOrd="0" destOrd="0" presId="urn:microsoft.com/office/officeart/2005/8/layout/hierarchy4"/>
    <dgm:cxn modelId="{FD333969-5753-4922-91DB-C4A4D2650678}" type="presParOf" srcId="{58D7248D-1881-44DF-AE80-13610A2C64B9}" destId="{2238EF8E-A45C-405E-80BC-CB99386B562D}" srcOrd="0" destOrd="0" presId="urn:microsoft.com/office/officeart/2005/8/layout/hierarchy4"/>
    <dgm:cxn modelId="{51B80480-1E1C-4EF0-8180-97F8A8BDE1D0}" type="presParOf" srcId="{58D7248D-1881-44DF-AE80-13610A2C64B9}" destId="{9551956A-2D99-4CE2-84DC-0C12549537D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77FBE9-5F9A-4F53-A789-87D1DE713BA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807D9E-3CEF-49D8-BB3D-0E07D9129946}">
      <dgm:prSet phldrT="[Текст]"/>
      <dgm:spPr/>
      <dgm:t>
        <a:bodyPr/>
        <a:lstStyle/>
        <a:p>
          <a:r>
            <a:rPr lang="ru-RU" dirty="0" smtClean="0"/>
            <a:t>Организованная образовательная деятельность</a:t>
          </a:r>
          <a:endParaRPr lang="ru-RU" dirty="0"/>
        </a:p>
      </dgm:t>
    </dgm:pt>
    <dgm:pt modelId="{6C5933B7-8244-4D7B-B9CF-1846383633D3}" type="parTrans" cxnId="{D72A79C0-07C6-4A54-ABCA-DDBD13096570}">
      <dgm:prSet/>
      <dgm:spPr/>
      <dgm:t>
        <a:bodyPr/>
        <a:lstStyle/>
        <a:p>
          <a:endParaRPr lang="ru-RU"/>
        </a:p>
      </dgm:t>
    </dgm:pt>
    <dgm:pt modelId="{5F3AB291-D275-4C87-B1F3-301472AB211D}" type="sibTrans" cxnId="{D72A79C0-07C6-4A54-ABCA-DDBD13096570}">
      <dgm:prSet/>
      <dgm:spPr/>
      <dgm:t>
        <a:bodyPr/>
        <a:lstStyle/>
        <a:p>
          <a:endParaRPr lang="ru-RU"/>
        </a:p>
      </dgm:t>
    </dgm:pt>
    <dgm:pt modelId="{F251607C-16F7-46C3-AFA3-62B15AEB15A4}">
      <dgm:prSet phldrT="[Текст]"/>
      <dgm:spPr/>
      <dgm:t>
        <a:bodyPr/>
        <a:lstStyle/>
        <a:p>
          <a:r>
            <a:rPr lang="ru-RU" dirty="0" smtClean="0"/>
            <a:t>8. Допускаются так называемые свободные «вход» и «выход» детей, что вовсе не предполагает провозглашения анархии в детском саду. </a:t>
          </a:r>
          <a:endParaRPr lang="ru-RU" dirty="0"/>
        </a:p>
      </dgm:t>
    </dgm:pt>
    <dgm:pt modelId="{58954667-E6E7-446A-9FF7-A5212DD7C2EF}" type="parTrans" cxnId="{10AB4318-C44F-43BE-96E4-F68000C766AD}">
      <dgm:prSet/>
      <dgm:spPr/>
      <dgm:t>
        <a:bodyPr/>
        <a:lstStyle/>
        <a:p>
          <a:endParaRPr lang="ru-RU"/>
        </a:p>
      </dgm:t>
    </dgm:pt>
    <dgm:pt modelId="{E3676DFE-2078-4909-8FA1-76B5ED59287E}" type="sibTrans" cxnId="{10AB4318-C44F-43BE-96E4-F68000C766AD}">
      <dgm:prSet/>
      <dgm:spPr/>
      <dgm:t>
        <a:bodyPr/>
        <a:lstStyle/>
        <a:p>
          <a:endParaRPr lang="ru-RU"/>
        </a:p>
      </dgm:t>
    </dgm:pt>
    <dgm:pt modelId="{2FFA0957-F4C1-49E7-B087-DF93EC53361C}">
      <dgm:prSet/>
      <dgm:spPr/>
      <dgm:t>
        <a:bodyPr/>
        <a:lstStyle/>
        <a:p>
          <a:r>
            <a:rPr lang="ru-RU" dirty="0" smtClean="0"/>
            <a:t>8. Все дети обязательно должны присутствовать на занятии</a:t>
          </a:r>
          <a:endParaRPr lang="ru-RU" dirty="0"/>
        </a:p>
      </dgm:t>
    </dgm:pt>
    <dgm:pt modelId="{8A6BF266-C150-4C9F-A5B6-F6DC7ABECC7A}" type="parTrans" cxnId="{2B824FEC-5F06-4DE5-8CAE-B2CFEE879E9B}">
      <dgm:prSet/>
      <dgm:spPr/>
      <dgm:t>
        <a:bodyPr/>
        <a:lstStyle/>
        <a:p>
          <a:endParaRPr lang="ru-RU"/>
        </a:p>
      </dgm:t>
    </dgm:pt>
    <dgm:pt modelId="{5B5DCF69-3683-409A-89C6-22A87290AC52}" type="sibTrans" cxnId="{2B824FEC-5F06-4DE5-8CAE-B2CFEE879E9B}">
      <dgm:prSet/>
      <dgm:spPr/>
      <dgm:t>
        <a:bodyPr/>
        <a:lstStyle/>
        <a:p>
          <a:endParaRPr lang="ru-RU"/>
        </a:p>
      </dgm:t>
    </dgm:pt>
    <dgm:pt modelId="{9B6B240F-1772-48FC-B3BC-22E6C1FEFA4B}">
      <dgm:prSet/>
      <dgm:spPr/>
      <dgm:t>
        <a:bodyPr/>
        <a:lstStyle/>
        <a:p>
          <a:r>
            <a:rPr lang="ru-RU" dirty="0" smtClean="0"/>
            <a:t>9. Образовательный процесс в значительной степени регламентирован. </a:t>
          </a:r>
          <a:endParaRPr lang="ru-RU" dirty="0"/>
        </a:p>
      </dgm:t>
    </dgm:pt>
    <dgm:pt modelId="{9B0B36FC-2985-4975-86A6-C78497A3AB2B}" type="parTrans" cxnId="{3E4F08B6-AE1D-4DC6-9D41-660724DAF0ED}">
      <dgm:prSet/>
      <dgm:spPr/>
      <dgm:t>
        <a:bodyPr/>
        <a:lstStyle/>
        <a:p>
          <a:endParaRPr lang="ru-RU"/>
        </a:p>
      </dgm:t>
    </dgm:pt>
    <dgm:pt modelId="{FD2FFAF7-A8CD-446C-B33A-56003C6B8344}" type="sibTrans" cxnId="{3E4F08B6-AE1D-4DC6-9D41-660724DAF0ED}">
      <dgm:prSet/>
      <dgm:spPr/>
      <dgm:t>
        <a:bodyPr/>
        <a:lstStyle/>
        <a:p>
          <a:endParaRPr lang="ru-RU"/>
        </a:p>
      </dgm:t>
    </dgm:pt>
    <dgm:pt modelId="{E6714E01-F44B-41A9-8203-FF8D7021DFE2}">
      <dgm:prSet/>
      <dgm:spPr/>
      <dgm:t>
        <a:bodyPr/>
        <a:lstStyle/>
        <a:p>
          <a:r>
            <a:rPr lang="ru-RU" dirty="0" smtClean="0"/>
            <a:t>9. Образовательный процесс предполагает внесение изменений (корректив) в планы, программы с учетом потребностей и интересов детей, конспекты могут использоваться частично</a:t>
          </a:r>
          <a:endParaRPr lang="ru-RU" dirty="0"/>
        </a:p>
      </dgm:t>
    </dgm:pt>
    <dgm:pt modelId="{F74B7113-103A-44BB-BFAF-50C6C4172CB8}" type="parTrans" cxnId="{A75F9DD9-AA60-4C93-984D-6136093C3B84}">
      <dgm:prSet/>
      <dgm:spPr/>
      <dgm:t>
        <a:bodyPr/>
        <a:lstStyle/>
        <a:p>
          <a:endParaRPr lang="ru-RU"/>
        </a:p>
      </dgm:t>
    </dgm:pt>
    <dgm:pt modelId="{59EB3A56-75C8-4132-94BA-003CC7EC37A0}" type="sibTrans" cxnId="{A75F9DD9-AA60-4C93-984D-6136093C3B84}">
      <dgm:prSet/>
      <dgm:spPr/>
      <dgm:t>
        <a:bodyPr/>
        <a:lstStyle/>
        <a:p>
          <a:endParaRPr lang="ru-RU"/>
        </a:p>
      </dgm:t>
    </dgm:pt>
    <dgm:pt modelId="{08157BDD-9CBE-4CAA-901E-ECA90EE7774E}" type="pres">
      <dgm:prSet presAssocID="{5877FBE9-5F9A-4F53-A789-87D1DE713BA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48D90F-6959-4862-89B0-4F7C7E68BA68}" type="pres">
      <dgm:prSet presAssocID="{AF807D9E-3CEF-49D8-BB3D-0E07D9129946}" presName="vertOne" presStyleCnt="0"/>
      <dgm:spPr/>
    </dgm:pt>
    <dgm:pt modelId="{D3C155BA-FC1F-4E18-ABEC-FC128371FDB4}" type="pres">
      <dgm:prSet presAssocID="{AF807D9E-3CEF-49D8-BB3D-0E07D912994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AE87A1-CD11-4FB7-8555-3FFA8A71AC19}" type="pres">
      <dgm:prSet presAssocID="{AF807D9E-3CEF-49D8-BB3D-0E07D9129946}" presName="parTransOne" presStyleCnt="0"/>
      <dgm:spPr/>
    </dgm:pt>
    <dgm:pt modelId="{DC1E1C01-7B20-41FA-91C4-83BDD50279EB}" type="pres">
      <dgm:prSet presAssocID="{AF807D9E-3CEF-49D8-BB3D-0E07D9129946}" presName="horzOne" presStyleCnt="0"/>
      <dgm:spPr/>
    </dgm:pt>
    <dgm:pt modelId="{1113658B-E2AE-4609-81F7-678F9E6E8101}" type="pres">
      <dgm:prSet presAssocID="{2FFA0957-F4C1-49E7-B087-DF93EC53361C}" presName="vertTwo" presStyleCnt="0"/>
      <dgm:spPr/>
    </dgm:pt>
    <dgm:pt modelId="{262D052D-E8EF-4966-BC39-E3E363893A81}" type="pres">
      <dgm:prSet presAssocID="{2FFA0957-F4C1-49E7-B087-DF93EC53361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CC048D-B573-46F0-A1F9-34DB31D5A595}" type="pres">
      <dgm:prSet presAssocID="{2FFA0957-F4C1-49E7-B087-DF93EC53361C}" presName="parTransTwo" presStyleCnt="0"/>
      <dgm:spPr/>
    </dgm:pt>
    <dgm:pt modelId="{D3873C3B-3791-4A68-873F-36F7A6F2206E}" type="pres">
      <dgm:prSet presAssocID="{2FFA0957-F4C1-49E7-B087-DF93EC53361C}" presName="horzTwo" presStyleCnt="0"/>
      <dgm:spPr/>
    </dgm:pt>
    <dgm:pt modelId="{47D3AC5C-2558-455E-9DE7-4F246AF5CDCB}" type="pres">
      <dgm:prSet presAssocID="{9B6B240F-1772-48FC-B3BC-22E6C1FEFA4B}" presName="vertThree" presStyleCnt="0"/>
      <dgm:spPr/>
    </dgm:pt>
    <dgm:pt modelId="{D9239278-B3AB-4164-B16B-207D78E95700}" type="pres">
      <dgm:prSet presAssocID="{9B6B240F-1772-48FC-B3BC-22E6C1FEFA4B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6E9BF5-328A-4DD1-AE05-03B59ACFE31F}" type="pres">
      <dgm:prSet presAssocID="{9B6B240F-1772-48FC-B3BC-22E6C1FEFA4B}" presName="horzThree" presStyleCnt="0"/>
      <dgm:spPr/>
    </dgm:pt>
    <dgm:pt modelId="{98A3EFF6-0E80-4E27-BDD2-104EB770299F}" type="pres">
      <dgm:prSet presAssocID="{5B5DCF69-3683-409A-89C6-22A87290AC52}" presName="sibSpaceTwo" presStyleCnt="0"/>
      <dgm:spPr/>
    </dgm:pt>
    <dgm:pt modelId="{A6FF3343-A2ED-4401-87A5-39FE85420312}" type="pres">
      <dgm:prSet presAssocID="{F251607C-16F7-46C3-AFA3-62B15AEB15A4}" presName="vertTwo" presStyleCnt="0"/>
      <dgm:spPr/>
    </dgm:pt>
    <dgm:pt modelId="{EFD02832-1DA7-4B11-B0AB-050101E187B6}" type="pres">
      <dgm:prSet presAssocID="{F251607C-16F7-46C3-AFA3-62B15AEB15A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CCA557-7A8A-4FAC-A1EB-7513DF795FFA}" type="pres">
      <dgm:prSet presAssocID="{F251607C-16F7-46C3-AFA3-62B15AEB15A4}" presName="parTransTwo" presStyleCnt="0"/>
      <dgm:spPr/>
    </dgm:pt>
    <dgm:pt modelId="{13488D08-15F7-419F-B1CA-E4A3D91358E6}" type="pres">
      <dgm:prSet presAssocID="{F251607C-16F7-46C3-AFA3-62B15AEB15A4}" presName="horzTwo" presStyleCnt="0"/>
      <dgm:spPr/>
    </dgm:pt>
    <dgm:pt modelId="{58D7248D-1881-44DF-AE80-13610A2C64B9}" type="pres">
      <dgm:prSet presAssocID="{E6714E01-F44B-41A9-8203-FF8D7021DFE2}" presName="vertThree" presStyleCnt="0"/>
      <dgm:spPr/>
    </dgm:pt>
    <dgm:pt modelId="{2238EF8E-A45C-405E-80BC-CB99386B562D}" type="pres">
      <dgm:prSet presAssocID="{E6714E01-F44B-41A9-8203-FF8D7021DFE2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51956A-2D99-4CE2-84DC-0C12549537DB}" type="pres">
      <dgm:prSet presAssocID="{E6714E01-F44B-41A9-8203-FF8D7021DFE2}" presName="horzThree" presStyleCnt="0"/>
      <dgm:spPr/>
    </dgm:pt>
  </dgm:ptLst>
  <dgm:cxnLst>
    <dgm:cxn modelId="{7382AB6A-8F06-4B49-B546-520E741DDAC2}" type="presOf" srcId="{F251607C-16F7-46C3-AFA3-62B15AEB15A4}" destId="{EFD02832-1DA7-4B11-B0AB-050101E187B6}" srcOrd="0" destOrd="0" presId="urn:microsoft.com/office/officeart/2005/8/layout/hierarchy4"/>
    <dgm:cxn modelId="{0E8664B2-078A-4948-9DE4-1CE255C456D8}" type="presOf" srcId="{E6714E01-F44B-41A9-8203-FF8D7021DFE2}" destId="{2238EF8E-A45C-405E-80BC-CB99386B562D}" srcOrd="0" destOrd="0" presId="urn:microsoft.com/office/officeart/2005/8/layout/hierarchy4"/>
    <dgm:cxn modelId="{10AB4318-C44F-43BE-96E4-F68000C766AD}" srcId="{AF807D9E-3CEF-49D8-BB3D-0E07D9129946}" destId="{F251607C-16F7-46C3-AFA3-62B15AEB15A4}" srcOrd="1" destOrd="0" parTransId="{58954667-E6E7-446A-9FF7-A5212DD7C2EF}" sibTransId="{E3676DFE-2078-4909-8FA1-76B5ED59287E}"/>
    <dgm:cxn modelId="{53401047-C7C1-4B5E-9FC1-62C9C2804550}" type="presOf" srcId="{2FFA0957-F4C1-49E7-B087-DF93EC53361C}" destId="{262D052D-E8EF-4966-BC39-E3E363893A81}" srcOrd="0" destOrd="0" presId="urn:microsoft.com/office/officeart/2005/8/layout/hierarchy4"/>
    <dgm:cxn modelId="{A75F9DD9-AA60-4C93-984D-6136093C3B84}" srcId="{F251607C-16F7-46C3-AFA3-62B15AEB15A4}" destId="{E6714E01-F44B-41A9-8203-FF8D7021DFE2}" srcOrd="0" destOrd="0" parTransId="{F74B7113-103A-44BB-BFAF-50C6C4172CB8}" sibTransId="{59EB3A56-75C8-4132-94BA-003CC7EC37A0}"/>
    <dgm:cxn modelId="{3E4F08B6-AE1D-4DC6-9D41-660724DAF0ED}" srcId="{2FFA0957-F4C1-49E7-B087-DF93EC53361C}" destId="{9B6B240F-1772-48FC-B3BC-22E6C1FEFA4B}" srcOrd="0" destOrd="0" parTransId="{9B0B36FC-2985-4975-86A6-C78497A3AB2B}" sibTransId="{FD2FFAF7-A8CD-446C-B33A-56003C6B8344}"/>
    <dgm:cxn modelId="{D72A79C0-07C6-4A54-ABCA-DDBD13096570}" srcId="{5877FBE9-5F9A-4F53-A789-87D1DE713BA7}" destId="{AF807D9E-3CEF-49D8-BB3D-0E07D9129946}" srcOrd="0" destOrd="0" parTransId="{6C5933B7-8244-4D7B-B9CF-1846383633D3}" sibTransId="{5F3AB291-D275-4C87-B1F3-301472AB211D}"/>
    <dgm:cxn modelId="{2B824FEC-5F06-4DE5-8CAE-B2CFEE879E9B}" srcId="{AF807D9E-3CEF-49D8-BB3D-0E07D9129946}" destId="{2FFA0957-F4C1-49E7-B087-DF93EC53361C}" srcOrd="0" destOrd="0" parTransId="{8A6BF266-C150-4C9F-A5B6-F6DC7ABECC7A}" sibTransId="{5B5DCF69-3683-409A-89C6-22A87290AC52}"/>
    <dgm:cxn modelId="{F1EAD3D0-4041-4CA3-910A-25BF934F003E}" type="presOf" srcId="{AF807D9E-3CEF-49D8-BB3D-0E07D9129946}" destId="{D3C155BA-FC1F-4E18-ABEC-FC128371FDB4}" srcOrd="0" destOrd="0" presId="urn:microsoft.com/office/officeart/2005/8/layout/hierarchy4"/>
    <dgm:cxn modelId="{A8222E8A-2B7C-42FD-9B02-A51D62233FBB}" type="presOf" srcId="{9B6B240F-1772-48FC-B3BC-22E6C1FEFA4B}" destId="{D9239278-B3AB-4164-B16B-207D78E95700}" srcOrd="0" destOrd="0" presId="urn:microsoft.com/office/officeart/2005/8/layout/hierarchy4"/>
    <dgm:cxn modelId="{BDB206FC-B75A-4E90-8759-E66D6584D768}" type="presOf" srcId="{5877FBE9-5F9A-4F53-A789-87D1DE713BA7}" destId="{08157BDD-9CBE-4CAA-901E-ECA90EE7774E}" srcOrd="0" destOrd="0" presId="urn:microsoft.com/office/officeart/2005/8/layout/hierarchy4"/>
    <dgm:cxn modelId="{5C8D0C46-6D59-465D-A045-A0CEAC94DB16}" type="presParOf" srcId="{08157BDD-9CBE-4CAA-901E-ECA90EE7774E}" destId="{8148D90F-6959-4862-89B0-4F7C7E68BA68}" srcOrd="0" destOrd="0" presId="urn:microsoft.com/office/officeart/2005/8/layout/hierarchy4"/>
    <dgm:cxn modelId="{86D4F56E-C150-4CB8-9875-42DBDCAA1C4F}" type="presParOf" srcId="{8148D90F-6959-4862-89B0-4F7C7E68BA68}" destId="{D3C155BA-FC1F-4E18-ABEC-FC128371FDB4}" srcOrd="0" destOrd="0" presId="urn:microsoft.com/office/officeart/2005/8/layout/hierarchy4"/>
    <dgm:cxn modelId="{840D291E-3002-4C19-BEE4-F3501A06554F}" type="presParOf" srcId="{8148D90F-6959-4862-89B0-4F7C7E68BA68}" destId="{9BAE87A1-CD11-4FB7-8555-3FFA8A71AC19}" srcOrd="1" destOrd="0" presId="urn:microsoft.com/office/officeart/2005/8/layout/hierarchy4"/>
    <dgm:cxn modelId="{3C998556-BD97-44BF-BC9E-D870F53409AF}" type="presParOf" srcId="{8148D90F-6959-4862-89B0-4F7C7E68BA68}" destId="{DC1E1C01-7B20-41FA-91C4-83BDD50279EB}" srcOrd="2" destOrd="0" presId="urn:microsoft.com/office/officeart/2005/8/layout/hierarchy4"/>
    <dgm:cxn modelId="{DCF036C8-63A0-4A68-BCAC-B88E783A611C}" type="presParOf" srcId="{DC1E1C01-7B20-41FA-91C4-83BDD50279EB}" destId="{1113658B-E2AE-4609-81F7-678F9E6E8101}" srcOrd="0" destOrd="0" presId="urn:microsoft.com/office/officeart/2005/8/layout/hierarchy4"/>
    <dgm:cxn modelId="{7CB9E9FC-C3CC-4FDD-81D1-F0F585D0C08B}" type="presParOf" srcId="{1113658B-E2AE-4609-81F7-678F9E6E8101}" destId="{262D052D-E8EF-4966-BC39-E3E363893A81}" srcOrd="0" destOrd="0" presId="urn:microsoft.com/office/officeart/2005/8/layout/hierarchy4"/>
    <dgm:cxn modelId="{7F3F9A4E-88D5-4E55-A6B0-AD944E0B2BC1}" type="presParOf" srcId="{1113658B-E2AE-4609-81F7-678F9E6E8101}" destId="{E4CC048D-B573-46F0-A1F9-34DB31D5A595}" srcOrd="1" destOrd="0" presId="urn:microsoft.com/office/officeart/2005/8/layout/hierarchy4"/>
    <dgm:cxn modelId="{AC4B130B-42AB-43BB-BDEB-71ABCF604ECB}" type="presParOf" srcId="{1113658B-E2AE-4609-81F7-678F9E6E8101}" destId="{D3873C3B-3791-4A68-873F-36F7A6F2206E}" srcOrd="2" destOrd="0" presId="urn:microsoft.com/office/officeart/2005/8/layout/hierarchy4"/>
    <dgm:cxn modelId="{0173B16D-D164-4E7A-8CCF-BAFE749CCB61}" type="presParOf" srcId="{D3873C3B-3791-4A68-873F-36F7A6F2206E}" destId="{47D3AC5C-2558-455E-9DE7-4F246AF5CDCB}" srcOrd="0" destOrd="0" presId="urn:microsoft.com/office/officeart/2005/8/layout/hierarchy4"/>
    <dgm:cxn modelId="{C8E91D4B-A5C1-4FB4-B639-BEC07192881A}" type="presParOf" srcId="{47D3AC5C-2558-455E-9DE7-4F246AF5CDCB}" destId="{D9239278-B3AB-4164-B16B-207D78E95700}" srcOrd="0" destOrd="0" presId="urn:microsoft.com/office/officeart/2005/8/layout/hierarchy4"/>
    <dgm:cxn modelId="{BDF026DB-D055-43BD-9BFD-33E56766A9F7}" type="presParOf" srcId="{47D3AC5C-2558-455E-9DE7-4F246AF5CDCB}" destId="{686E9BF5-328A-4DD1-AE05-03B59ACFE31F}" srcOrd="1" destOrd="0" presId="urn:microsoft.com/office/officeart/2005/8/layout/hierarchy4"/>
    <dgm:cxn modelId="{1DEF126B-C102-4331-B44F-F0BD95739157}" type="presParOf" srcId="{DC1E1C01-7B20-41FA-91C4-83BDD50279EB}" destId="{98A3EFF6-0E80-4E27-BDD2-104EB770299F}" srcOrd="1" destOrd="0" presId="urn:microsoft.com/office/officeart/2005/8/layout/hierarchy4"/>
    <dgm:cxn modelId="{628FFB16-C3BC-46D8-959B-CD37E7925B98}" type="presParOf" srcId="{DC1E1C01-7B20-41FA-91C4-83BDD50279EB}" destId="{A6FF3343-A2ED-4401-87A5-39FE85420312}" srcOrd="2" destOrd="0" presId="urn:microsoft.com/office/officeart/2005/8/layout/hierarchy4"/>
    <dgm:cxn modelId="{04D192B5-DEBC-4C8C-A14A-4C6744D0B959}" type="presParOf" srcId="{A6FF3343-A2ED-4401-87A5-39FE85420312}" destId="{EFD02832-1DA7-4B11-B0AB-050101E187B6}" srcOrd="0" destOrd="0" presId="urn:microsoft.com/office/officeart/2005/8/layout/hierarchy4"/>
    <dgm:cxn modelId="{859D4446-711F-445D-9B5F-B6A646C99F77}" type="presParOf" srcId="{A6FF3343-A2ED-4401-87A5-39FE85420312}" destId="{80CCA557-7A8A-4FAC-A1EB-7513DF795FFA}" srcOrd="1" destOrd="0" presId="urn:microsoft.com/office/officeart/2005/8/layout/hierarchy4"/>
    <dgm:cxn modelId="{75C83E40-FAA5-4DA8-B059-1C95CACF0975}" type="presParOf" srcId="{A6FF3343-A2ED-4401-87A5-39FE85420312}" destId="{13488D08-15F7-419F-B1CA-E4A3D91358E6}" srcOrd="2" destOrd="0" presId="urn:microsoft.com/office/officeart/2005/8/layout/hierarchy4"/>
    <dgm:cxn modelId="{64DB17F2-630A-463B-AB08-00282A1C096E}" type="presParOf" srcId="{13488D08-15F7-419F-B1CA-E4A3D91358E6}" destId="{58D7248D-1881-44DF-AE80-13610A2C64B9}" srcOrd="0" destOrd="0" presId="urn:microsoft.com/office/officeart/2005/8/layout/hierarchy4"/>
    <dgm:cxn modelId="{39EB86C0-8307-4B96-BE3E-C84A8B195728}" type="presParOf" srcId="{58D7248D-1881-44DF-AE80-13610A2C64B9}" destId="{2238EF8E-A45C-405E-80BC-CB99386B562D}" srcOrd="0" destOrd="0" presId="urn:microsoft.com/office/officeart/2005/8/layout/hierarchy4"/>
    <dgm:cxn modelId="{857CAC1D-2FC6-4BD3-940D-7CD5DA32D7F6}" type="presParOf" srcId="{58D7248D-1881-44DF-AE80-13610A2C64B9}" destId="{9551956A-2D99-4CE2-84DC-0C12549537D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4EE6E-D698-4937-8727-39177073EC05}">
      <dsp:nvSpPr>
        <dsp:cNvPr id="0" name=""/>
        <dsp:cNvSpPr/>
      </dsp:nvSpPr>
      <dsp:spPr>
        <a:xfrm>
          <a:off x="0" y="1080108"/>
          <a:ext cx="8380040" cy="3352016"/>
        </a:xfrm>
        <a:prstGeom prst="leftRightRibb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939A654-28EE-4D75-9054-A62B615323BA}">
      <dsp:nvSpPr>
        <dsp:cNvPr id="0" name=""/>
        <dsp:cNvSpPr/>
      </dsp:nvSpPr>
      <dsp:spPr>
        <a:xfrm>
          <a:off x="1224127" y="1656176"/>
          <a:ext cx="2765413" cy="1642487"/>
        </a:xfrm>
        <a:prstGeom prst="rect">
          <a:avLst/>
        </a:prstGeom>
        <a:noFill/>
        <a:ln w="31750" cap="flat" cmpd="sng" algn="ctr">
          <a:noFill/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4244" rIns="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Что делать?</a:t>
          </a:r>
          <a:endParaRPr lang="ru-RU" sz="4900" kern="1200" dirty="0"/>
        </a:p>
      </dsp:txBody>
      <dsp:txXfrm>
        <a:off x="1224127" y="1656176"/>
        <a:ext cx="2765413" cy="1642487"/>
      </dsp:txXfrm>
    </dsp:sp>
    <dsp:sp modelId="{2FA3129D-2702-42E7-9683-6F4EEA173CAF}">
      <dsp:nvSpPr>
        <dsp:cNvPr id="0" name=""/>
        <dsp:cNvSpPr/>
      </dsp:nvSpPr>
      <dsp:spPr>
        <a:xfrm>
          <a:off x="4104458" y="2232247"/>
          <a:ext cx="3268215" cy="1642487"/>
        </a:xfrm>
        <a:prstGeom prst="rect">
          <a:avLst/>
        </a:prstGeom>
        <a:noFill/>
        <a:ln w="31750" cap="flat" cmpd="sng" algn="ctr">
          <a:noFill/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4244" rIns="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Как делать?</a:t>
          </a:r>
          <a:endParaRPr lang="ru-RU" sz="4900" kern="1200" dirty="0"/>
        </a:p>
      </dsp:txBody>
      <dsp:txXfrm>
        <a:off x="4104458" y="2232247"/>
        <a:ext cx="3268215" cy="16424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8CA9A8-F5E3-4DF0-8030-B2FCC9C9E739}">
      <dsp:nvSpPr>
        <dsp:cNvPr id="0" name=""/>
        <dsp:cNvSpPr/>
      </dsp:nvSpPr>
      <dsp:spPr>
        <a:xfrm rot="21300000">
          <a:off x="23865" y="2113732"/>
          <a:ext cx="7729133" cy="885102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430338E-2538-4436-B713-8D04642D52A0}">
      <dsp:nvSpPr>
        <dsp:cNvPr id="0" name=""/>
        <dsp:cNvSpPr/>
      </dsp:nvSpPr>
      <dsp:spPr>
        <a:xfrm>
          <a:off x="933223" y="255628"/>
          <a:ext cx="2333059" cy="2045027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FCE56F-8656-495A-BA1D-FA22AF402CE4}">
      <dsp:nvSpPr>
        <dsp:cNvPr id="0" name=""/>
        <dsp:cNvSpPr/>
      </dsp:nvSpPr>
      <dsp:spPr>
        <a:xfrm>
          <a:off x="3459261" y="0"/>
          <a:ext cx="3813550" cy="2147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>
              <a:latin typeface="Times New Roman"/>
              <a:ea typeface="Times New Roman"/>
              <a:cs typeface="Times New Roman"/>
            </a:rPr>
            <a:t>готовность педагогов осуществить эти требования</a:t>
          </a:r>
          <a:endParaRPr lang="ru-RU" sz="2200" b="1" kern="1200" dirty="0"/>
        </a:p>
      </dsp:txBody>
      <dsp:txXfrm>
        <a:off x="3459261" y="0"/>
        <a:ext cx="3813550" cy="2147278"/>
      </dsp:txXfrm>
    </dsp:sp>
    <dsp:sp modelId="{55777803-3A9B-422F-97DB-2AEBF511E884}">
      <dsp:nvSpPr>
        <dsp:cNvPr id="0" name=""/>
        <dsp:cNvSpPr/>
      </dsp:nvSpPr>
      <dsp:spPr>
        <a:xfrm>
          <a:off x="4510581" y="2811912"/>
          <a:ext cx="2333059" cy="2045027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C41385-04FF-42DF-BFFC-703C3AB93E88}">
      <dsp:nvSpPr>
        <dsp:cNvPr id="0" name=""/>
        <dsp:cNvSpPr/>
      </dsp:nvSpPr>
      <dsp:spPr>
        <a:xfrm>
          <a:off x="432045" y="2965289"/>
          <a:ext cx="3957565" cy="2147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>
              <a:latin typeface="Times New Roman"/>
              <a:ea typeface="Times New Roman"/>
              <a:cs typeface="Times New Roman"/>
            </a:rPr>
            <a:t>Уровень профессиональной компетентности педагогов ДОУ и требования, предъявляемые государством к организации образовательного процесса</a:t>
          </a:r>
          <a:endParaRPr lang="ru-RU" sz="2200" b="1" kern="1200" dirty="0"/>
        </a:p>
      </dsp:txBody>
      <dsp:txXfrm>
        <a:off x="432045" y="2965289"/>
        <a:ext cx="3957565" cy="21472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73E55-CD54-45FC-BC08-59BB91E672F7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61FC1-12E5-40E8-8A17-52BAB63638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100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41427F3-C635-4E7F-9614-AD8DAA990998}" type="datetime1">
              <a:rPr lang="ru-RU" smtClean="0"/>
              <a:t>26.11.2014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8136-FE8B-429E-A159-ECD7AD51D204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587B-819D-48CB-B8DE-9B342209E38C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FDA0-B39E-4002-A96C-237897517737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0B3C-AECC-4AB9-B9B0-51A0ED70BF17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9A7-D2D0-4396-B637-E00F7685BE2E}" type="datetime1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F7B269-A194-410A-A988-D19B19A72737}" type="datetime1">
              <a:rPr lang="ru-RU" smtClean="0"/>
              <a:t>26.11.2014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FB278B2-3C9B-4C49-A763-A7BDF7510D62}" type="datetime1">
              <a:rPr lang="ru-RU" smtClean="0"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6462-5147-47B1-81A7-03A4D0877C43}" type="datetime1">
              <a:rPr lang="ru-RU" smtClean="0"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1ED1-02B2-427F-97E5-F8F3F1108939}" type="datetime1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359B-B521-427B-BF80-CCCCF3AC33E7}" type="datetime1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959B285-4EAB-4BB3-85DC-751023023280}" type="datetime1">
              <a:rPr lang="ru-RU" smtClean="0"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58200" cy="1470025"/>
          </a:xfrm>
        </p:spPr>
        <p:txBody>
          <a:bodyPr>
            <a:no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+mn-lt"/>
                <a:ea typeface="Times New Roman"/>
              </a:rPr>
              <a:t>Проблемы организации образовательного процесса </a:t>
            </a:r>
            <a:r>
              <a:rPr lang="ru-RU" sz="3600" b="1" dirty="0" smtClean="0">
                <a:latin typeface="+mn-lt"/>
                <a:ea typeface="Times New Roman"/>
              </a:rPr>
              <a:t/>
            </a:r>
            <a:br>
              <a:rPr lang="ru-RU" sz="3600" b="1" dirty="0" smtClean="0">
                <a:latin typeface="+mn-lt"/>
                <a:ea typeface="Times New Roman"/>
              </a:rPr>
            </a:br>
            <a:r>
              <a:rPr lang="ru-RU" sz="3600" b="1" dirty="0" smtClean="0">
                <a:latin typeface="+mn-lt"/>
                <a:ea typeface="Times New Roman"/>
              </a:rPr>
              <a:t>в </a:t>
            </a:r>
            <a:r>
              <a:rPr lang="ru-RU" sz="3600" b="1" dirty="0">
                <a:latin typeface="+mn-lt"/>
                <a:ea typeface="Times New Roman"/>
              </a:rPr>
              <a:t>ДОО </a:t>
            </a:r>
            <a:r>
              <a:rPr lang="ru-RU" sz="3600" dirty="0">
                <a:latin typeface="+mn-lt"/>
                <a:ea typeface="Times New Roman"/>
              </a:rPr>
              <a:t/>
            </a:r>
            <a:br>
              <a:rPr lang="ru-RU" sz="3600" dirty="0">
                <a:latin typeface="+mn-lt"/>
                <a:ea typeface="Times New Roman"/>
              </a:rPr>
            </a:br>
            <a:r>
              <a:rPr lang="ru-RU" sz="3600" b="1" dirty="0">
                <a:latin typeface="+mn-lt"/>
                <a:ea typeface="Calibri"/>
                <a:cs typeface="Times New Roman"/>
              </a:rPr>
              <a:t>на современном этапе</a:t>
            </a:r>
            <a:endParaRPr lang="ru-RU" sz="3600" dirty="0">
              <a:latin typeface="+mn-lt"/>
            </a:endParaRPr>
          </a:p>
        </p:txBody>
      </p:sp>
      <p:sp>
        <p:nvSpPr>
          <p:cNvPr id="29" name="Подзаголовок 2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Морозова Марина Васильевна, методист по дошкольному образованию ИМО УО г.Казани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34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507288" cy="3870176"/>
          </a:xfrm>
        </p:spPr>
        <p:txBody>
          <a:bodyPr anchor="t">
            <a:no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+mn-lt"/>
                <a:ea typeface="Times New Roman"/>
              </a:rPr>
              <a:t>ФГОС ставит во главу угла индивидуальный подход к ребенку и игру, где происходит сохранение самоценности дошкольного детства и где сохраняется сама природа дошкольника. </a:t>
            </a:r>
            <a:r>
              <a:rPr lang="ru-RU" sz="2800" dirty="0" smtClean="0">
                <a:solidFill>
                  <a:srgbClr val="002060"/>
                </a:solidFill>
                <a:latin typeface="+mn-lt"/>
                <a:ea typeface="Times New Roman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  <a:ea typeface="Times New Roman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  <a:ea typeface="Times New Roman"/>
              </a:rPr>
            </a:br>
            <a:r>
              <a:rPr lang="ru-RU" sz="2800" dirty="0" smtClean="0">
                <a:solidFill>
                  <a:srgbClr val="002060"/>
                </a:solidFill>
                <a:latin typeface="+mn-lt"/>
                <a:ea typeface="Times New Roman"/>
              </a:rPr>
              <a:t>Ведущими </a:t>
            </a:r>
            <a:r>
              <a:rPr lang="ru-RU" sz="2800" dirty="0">
                <a:solidFill>
                  <a:srgbClr val="002060"/>
                </a:solidFill>
                <a:latin typeface="+mn-lt"/>
                <a:ea typeface="Times New Roman"/>
              </a:rPr>
              <a:t>видами детской деятельности должны стать: игровая, коммуникативная, двигательная, </a:t>
            </a:r>
            <a:r>
              <a:rPr lang="ru-RU" sz="2800" dirty="0" smtClean="0">
                <a:solidFill>
                  <a:srgbClr val="002060"/>
                </a:solidFill>
                <a:latin typeface="+mn-lt"/>
                <a:ea typeface="Times New Roman"/>
              </a:rPr>
              <a:t>познавательно-исследовательская</a:t>
            </a:r>
            <a:r>
              <a:rPr lang="ru-RU" sz="2800" dirty="0">
                <a:solidFill>
                  <a:srgbClr val="002060"/>
                </a:solidFill>
                <a:latin typeface="+mn-lt"/>
                <a:ea typeface="Times New Roman"/>
              </a:rPr>
              <a:t>, продуктивная </a:t>
            </a:r>
            <a:r>
              <a:rPr lang="ru-RU" sz="2800" dirty="0" smtClean="0">
                <a:solidFill>
                  <a:srgbClr val="002060"/>
                </a:solidFill>
                <a:latin typeface="+mn-lt"/>
                <a:ea typeface="Times New Roman"/>
              </a:rPr>
              <a:t>и др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.                 </a:t>
            </a:r>
            <a:b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</a:br>
            <a:r>
              <a:rPr lang="ru-RU" sz="2800" dirty="0" smtClean="0">
                <a:latin typeface="Times New Roman"/>
                <a:ea typeface="Times New Roman"/>
              </a:rPr>
              <a:t/>
            </a:r>
            <a:br>
              <a:rPr lang="ru-RU" sz="2800" dirty="0" smtClean="0">
                <a:latin typeface="Times New Roman"/>
                <a:ea typeface="Times New Roman"/>
              </a:rPr>
            </a:b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/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+mn-lt"/>
                <a:ea typeface="Calibri"/>
                <a:cs typeface="Times New Roman"/>
              </a:rPr>
              <a:t>О</a:t>
            </a:r>
            <a:r>
              <a:rPr lang="ru-RU" b="1" dirty="0" smtClean="0">
                <a:latin typeface="+mn-lt"/>
                <a:ea typeface="Calibri"/>
                <a:cs typeface="Times New Roman"/>
              </a:rPr>
              <a:t>бразовательная </a:t>
            </a:r>
            <a:r>
              <a:rPr lang="ru-RU" b="1" dirty="0">
                <a:latin typeface="+mn-lt"/>
                <a:ea typeface="Calibri"/>
                <a:cs typeface="Times New Roman"/>
              </a:rPr>
              <a:t>деятельность </a:t>
            </a:r>
            <a:r>
              <a:rPr lang="ru-RU" b="1" dirty="0" smtClean="0">
                <a:latin typeface="+mn-lt"/>
                <a:ea typeface="Calibri"/>
                <a:cs typeface="Times New Roman"/>
              </a:rPr>
              <a:t>в ДОО</a:t>
            </a:r>
            <a:endParaRPr lang="ru-RU" b="1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Совместная (партнерская) деятельность педагога с детьми:</a:t>
            </a:r>
          </a:p>
          <a:p>
            <a:pPr lvl="0"/>
            <a:r>
              <a:rPr lang="ru-RU" dirty="0"/>
              <a:t>Образовательная деятельность в режимных моментах;</a:t>
            </a:r>
          </a:p>
          <a:p>
            <a:pPr lvl="0"/>
            <a:r>
              <a:rPr lang="ru-RU" dirty="0"/>
              <a:t>Организованная  образовательная деятельность;</a:t>
            </a:r>
          </a:p>
          <a:p>
            <a:pPr lvl="0"/>
            <a:r>
              <a:rPr lang="ru-RU" dirty="0"/>
              <a:t>Самостоятельная деятельность детей.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3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898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+mn-lt"/>
                <a:ea typeface="Calibri"/>
                <a:cs typeface="Times New Roman"/>
              </a:rPr>
              <a:t>Образовательная деятельность осуществляется в различных видах деятельности 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65616"/>
          </a:xfrm>
        </p:spPr>
        <p:txBody>
          <a:bodyPr/>
          <a:lstStyle/>
          <a:p>
            <a:pPr marL="457200" indent="-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Социально-коммуникативное развитие;</a:t>
            </a:r>
            <a:endParaRPr lang="ru-RU" sz="2400" dirty="0">
              <a:latin typeface="Times New Roman"/>
              <a:ea typeface="Times New Roman"/>
            </a:endParaRPr>
          </a:p>
          <a:p>
            <a:pPr marL="457200" indent="-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Познавательное развитие;</a:t>
            </a:r>
            <a:endParaRPr lang="ru-RU" sz="2400" dirty="0">
              <a:latin typeface="Times New Roman"/>
              <a:ea typeface="Times New Roman"/>
            </a:endParaRPr>
          </a:p>
          <a:p>
            <a:pPr marL="457200" indent="-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Речевое развитие;</a:t>
            </a:r>
            <a:endParaRPr lang="ru-RU" sz="2400" dirty="0">
              <a:latin typeface="Times New Roman"/>
              <a:ea typeface="Times New Roman"/>
            </a:endParaRPr>
          </a:p>
          <a:p>
            <a:pPr marL="457200" indent="-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Художественно-эстетическое развитие;</a:t>
            </a:r>
            <a:endParaRPr lang="ru-RU" sz="2400" dirty="0">
              <a:latin typeface="Times New Roman"/>
              <a:ea typeface="Times New Roman"/>
            </a:endParaRPr>
          </a:p>
          <a:p>
            <a:pPr marL="457200" indent="-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Физическое развитие.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5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519646"/>
              </p:ext>
            </p:extLst>
          </p:nvPr>
        </p:nvGraphicFramePr>
        <p:xfrm>
          <a:off x="457200" y="981075"/>
          <a:ext cx="82296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4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488394"/>
              </p:ext>
            </p:extLst>
          </p:nvPr>
        </p:nvGraphicFramePr>
        <p:xfrm>
          <a:off x="457200" y="981075"/>
          <a:ext cx="82296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48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983058"/>
              </p:ext>
            </p:extLst>
          </p:nvPr>
        </p:nvGraphicFramePr>
        <p:xfrm>
          <a:off x="457200" y="981075"/>
          <a:ext cx="82296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82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317226"/>
              </p:ext>
            </p:extLst>
          </p:nvPr>
        </p:nvGraphicFramePr>
        <p:xfrm>
          <a:off x="457200" y="981075"/>
          <a:ext cx="82296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36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672211"/>
              </p:ext>
            </p:extLst>
          </p:nvPr>
        </p:nvGraphicFramePr>
        <p:xfrm>
          <a:off x="457200" y="981075"/>
          <a:ext cx="82296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32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</a:rPr>
              <a:t>Основной трудностью, с которой сталкиваются коллективы ДОО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в настоящее время это разработка модели организации воспитательно-образовательного процесса в возрастных группах в соответствии с принципами ФГОС, с образовательной программой ДОО, а также с учетом региональных особенностей.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3100" dirty="0">
                <a:solidFill>
                  <a:srgbClr val="002060"/>
                </a:solidFill>
                <a:latin typeface="+mn-lt"/>
                <a:ea typeface="Times New Roman"/>
                <a:cs typeface="Times New Roman"/>
              </a:rPr>
              <a:t>Основные тезисы организации партнерской деятельности взрослого с детьми сформулировала Н.А. Короткова:</a:t>
            </a:r>
            <a:r>
              <a:rPr lang="ru-RU" sz="32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включенность </a:t>
            </a:r>
            <a:r>
              <a:rPr lang="ru-RU" dirty="0"/>
              <a:t>воспитателя в деятельность наравне с детьми;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добровольное </a:t>
            </a:r>
            <a:r>
              <a:rPr lang="ru-RU" dirty="0"/>
              <a:t>присоединение детей к деятельности (без психического и дисциплинарного принуждения);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свободное </a:t>
            </a:r>
            <a:r>
              <a:rPr lang="ru-RU" dirty="0"/>
              <a:t>общение и перемещение детей во время деятельности (при соответствии организации рабочего пространства);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открытый </a:t>
            </a:r>
            <a:r>
              <a:rPr lang="ru-RU" dirty="0"/>
              <a:t>временной конец образовательной деятельности (каждый работает в своем темпе</a:t>
            </a:r>
            <a:r>
              <a:rPr lang="ru-RU" dirty="0" smtClean="0"/>
              <a:t>);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е</a:t>
            </a:r>
            <a:r>
              <a:rPr lang="ru-RU" dirty="0" smtClean="0"/>
              <a:t>жедневно </a:t>
            </a:r>
            <a:r>
              <a:rPr lang="ru-RU" dirty="0"/>
              <a:t>необходимо учитывать время для совместных игр взрослых с </a:t>
            </a:r>
            <a:r>
              <a:rPr lang="ru-RU" dirty="0" smtClean="0"/>
              <a:t>детьми.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5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+mn-lt"/>
              </a:rPr>
              <a:t>Проблемы современного общества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32856"/>
            <a:ext cx="8147248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>
                <a:ea typeface="Calibri"/>
                <a:cs typeface="Times New Roman"/>
              </a:rPr>
              <a:t>1.Учитывая постепенно улучшающуюся демографическую ситуацию в стране, спрос на услуги детских садов постоянно растёт. </a:t>
            </a:r>
            <a:endParaRPr lang="ru-RU" sz="2400" dirty="0" smtClean="0">
              <a:ea typeface="Calibri"/>
              <a:cs typeface="Times New Roman"/>
            </a:endParaRPr>
          </a:p>
          <a:p>
            <a:pPr marL="109728" indent="0">
              <a:buNone/>
            </a:pPr>
            <a:r>
              <a:rPr lang="ru-RU" sz="2400" dirty="0">
                <a:ea typeface="Calibri"/>
                <a:cs typeface="Times New Roman"/>
              </a:rPr>
              <a:t>2. Потребность ДОУ в квалифицированных педагогических кадрах. </a:t>
            </a:r>
            <a:endParaRPr lang="ru-RU" sz="2400" dirty="0" smtClean="0">
              <a:ea typeface="Calibri"/>
              <a:cs typeface="Times New Roman"/>
            </a:endParaRPr>
          </a:p>
          <a:p>
            <a:pPr marL="109728" indent="0">
              <a:buNone/>
            </a:pPr>
            <a:r>
              <a:rPr lang="ru-RU" sz="2400" dirty="0"/>
              <a:t>3. В настоящее время в Российской Федерации фиксируется увеличение количества детей с ограниченными возможностями </a:t>
            </a:r>
            <a:r>
              <a:rPr lang="ru-RU" sz="2400" dirty="0" smtClean="0"/>
              <a:t>здоровья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  <a:t>4.Меняются особенности социокультурной среды современного общества – это </a:t>
            </a:r>
            <a:r>
              <a:rPr lang="ru-RU" sz="2400" dirty="0" err="1">
                <a:solidFill>
                  <a:prstClr val="black"/>
                </a:solidFill>
                <a:ea typeface="Calibri"/>
                <a:cs typeface="Times New Roman"/>
              </a:rPr>
              <a:t>поликультурность</a:t>
            </a:r>
            <a: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  <a:t>, многонациональность, </a:t>
            </a:r>
            <a:r>
              <a:rPr lang="ru-RU" sz="2400" dirty="0" err="1">
                <a:solidFill>
                  <a:prstClr val="black"/>
                </a:solidFill>
                <a:ea typeface="Calibri"/>
                <a:cs typeface="Times New Roman"/>
              </a:rPr>
              <a:t>полиэтничность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/>
              </a:rPr>
              <a:t>;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6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</a:rPr>
              <a:t>Позиция педагога дошкольного образования по отношению к детям сегодня изменяется и приобретает характер сотрудничества, когда ребенок выступает в ситуации совместной с педагогом деятельности и общения равноправным партнером.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60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>
                <a:latin typeface="+mn-lt"/>
              </a:rPr>
              <a:t>Сравнительный анализ изменений содержания дошкольного образования с введением ФГОС ДО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143882"/>
              </p:ext>
            </p:extLst>
          </p:nvPr>
        </p:nvGraphicFramePr>
        <p:xfrm>
          <a:off x="457200" y="2249488"/>
          <a:ext cx="8229600" cy="393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024746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Характеристика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образовательного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процесса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Традиционное дошкольное образование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Развивающая (гуманистическая) образовательная парадигма </a:t>
                      </a:r>
                      <a:endParaRPr lang="ru-RU" sz="1400" dirty="0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(в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концепцией   ФГОС ДОО).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512373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Ценностная ориен­тация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 ценностей конкретного об­щества и государства.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Общечеловеческие ценности.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512373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направ­ленность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Формирование определенных зна­ний, умений и навыков.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Формирование личности.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024746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Доминирующая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составляющая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Обучение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которое ведет за собой развитие ребенка.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Не всякое обучение ведет за собой развитие, а только правильно организованное, осуществ­ляемое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зоне ближайшего разви­тия ребенка.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8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>
                <a:latin typeface="+mn-lt"/>
              </a:rPr>
              <a:t>Сравнительный анализ изменений содержания дошкольного образования с введением ФГОС ДО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672461"/>
              </p:ext>
            </p:extLst>
          </p:nvPr>
        </p:nvGraphicFramePr>
        <p:xfrm>
          <a:off x="457200" y="2249488"/>
          <a:ext cx="8229600" cy="4401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3096344"/>
                <a:gridCol w="3034680"/>
              </a:tblGrid>
              <a:tr h="989413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Ориентация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«среднего» ребенка.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Личностная, учитывающая индивидуальные особенности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каждого ре­бенка.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21423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Позиции участни­ков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Взрослый - субъект процесса обра­зования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ребенок - объект его пе­дагогических воздействий, испол­нитель его планов.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Взрослый и ребенок - субъекты об­разовательного процесса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Они взаимодействуют в совместной деятельности; не равны в букваль­ном смысле слова, но равноценны (равны по качеству).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947615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Активность участ­ников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Взрослый занимает более активную позицию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Он - обучающий (веду­щий); ребенок-обучающийся (ве­домый).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Активны и взрослый, и ребенок как участники совместной деятельности.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989413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Основная деятель­ность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Учебная.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Специфически детские виды дея­тельности.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16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>
                <a:latin typeface="+mn-lt"/>
              </a:rPr>
              <a:t>Сравнительный анализ изменений содержания дошкольного образования с введением ФГОС ДО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41426"/>
              </p:ext>
            </p:extLst>
          </p:nvPr>
        </p:nvGraphicFramePr>
        <p:xfrm>
          <a:off x="457200" y="2249488"/>
          <a:ext cx="8229600" cy="4092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2880320"/>
                <a:gridCol w="3106688"/>
              </a:tblGrid>
              <a:tr h="973026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Обязательность участия детей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Обязательно для всех детей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у них нет выбора.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Желательно, но необязательно.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Есть выбор: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участвовать в совместной со взрослым деятельности или заниматься другой деятель­ностью.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60804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мотивы участия детей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Авторитет взрослого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Сужение спек­тра смыслов деятельности.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Интерес ребенка. Удивление ребенка.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931921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Стиль поведения взрослого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Руководящий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императивный, нази­дательный (дети - «подчиненные»!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Демократический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уважительный (дети-собеседники и партнеры).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973026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Необходимое поведение детей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Дисциплинированность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ответственность, исполнительность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Творчество.  Познавательная активность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>
                <a:latin typeface="+mn-lt"/>
              </a:rPr>
              <a:t>Сравнительный анализ изменений содержания дошкольного образования с введением ФГОС ДО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204419"/>
              </p:ext>
            </p:extLst>
          </p:nvPr>
        </p:nvGraphicFramePr>
        <p:xfrm>
          <a:off x="457200" y="2249488"/>
          <a:ext cx="8229600" cy="3843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256197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Речь участников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Монолог взрослого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Общение (диалог) взрос­лого и детей.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5707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Модель организа­ции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Аналог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классно-урочной деятельности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школьной.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Совместная деятельность взрослого и детей.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665707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Основа содержа­ния образования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Информационная.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Деятельностная.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256197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Основной принцип организации содер­жания образования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Предметный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Смысловой.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(Объединение темой, проектом, про­блемой, событием и др.).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70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>
                <a:latin typeface="+mn-lt"/>
              </a:rPr>
              <a:t>Сравнительный анализ изменений содержания дошкольного образования с введением ФГОС ДО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715005"/>
              </p:ext>
            </p:extLst>
          </p:nvPr>
        </p:nvGraphicFramePr>
        <p:xfrm>
          <a:off x="457200" y="2249488"/>
          <a:ext cx="8507288" cy="3925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2736304"/>
                <a:gridCol w="3528392"/>
              </a:tblGrid>
              <a:tr h="1024746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принци­пы реализации со­держания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Дифференциация: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содержание до­школьного образования расчленено   на отдель­ные учебные предметы, аналогич­ные школьным, - ознакомление с окружающим миром, формирова­ние элементарных математических представлений, развитие речи, ри­сование, лепка, аппликация и др.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Интеграция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Дифференцированное для взрослых на уровне нормативных и программно-методических документов содержание дошколь­ного образования реализуется как интегрированное в реальном образовательном процессе. Содержа­ние дошкольного образования представлено как социально и личностно значимые для дошкольни­ков темы, реализуемые в различ­ных видах детской деятельности.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2373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Основное средство реализации содер­жания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Набор  предписаний, требующих точного исполнения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Технологии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как некий алгоритм действий взрослого,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допускающий творчество всех субъектов образо­вательного процесса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7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>
                <a:latin typeface="+mn-lt"/>
              </a:rPr>
              <a:t>Сравнительный анализ изменений содержания дошкольного образования с введением ФГОС ДО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583819"/>
              </p:ext>
            </p:extLst>
          </p:nvPr>
        </p:nvGraphicFramePr>
        <p:xfrm>
          <a:off x="457200" y="2249488"/>
          <a:ext cx="8229600" cy="4129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256197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Тип обучения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Прямой.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Непрямой.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5707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Опорная зона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Актуального развития.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Ближайшего развития.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665707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Преобладающие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Словесные, объяснительные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нося­щие репродуктивный характер.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Поискового, проблемного характера.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256197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Основной путь и характер образо­вания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Многократное повторение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(натас­кивание), подражание, имитация, следование образцам.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Преобладает развитие   мотивов, целеполагания деятельности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Естественное усвоение.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68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>
                <a:latin typeface="+mn-lt"/>
              </a:rPr>
              <a:t>Сравнительный анализ изменений содержания дошкольного образования с введением ФГОС ДО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013124"/>
              </p:ext>
            </p:extLst>
          </p:nvPr>
        </p:nvGraphicFramePr>
        <p:xfrm>
          <a:off x="457200" y="2249488"/>
          <a:ext cx="8363272" cy="4406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3467587"/>
                <a:gridCol w="3157149"/>
              </a:tblGrid>
              <a:tr h="1917837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формы образования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Учебное занятие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которое может включать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игры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беседы, наблюдения, (объяснение нового), заключитель­ная часть (самостоятельная работа, подведение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итогов)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др. Структура занятия: организационный момент, или вводная часть, основная часть, заключительная часть, подведение итогов).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Игры, беседы, наблюдения, коллекционирование, чтение, решение проблемных ситуаций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др. как са­мостоятельные формы совместной и (или) самостоятельной деятельности детей.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5829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формы организации детей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marR="895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Фронтальные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(групповые), сочетае­мые с подгрупповыми и индивиду­альными.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Подгрупповые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сочетаемые с груп­повыми и индивидуальными.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478175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Степень регламентирован-ности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Очень высокая: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образовательный процесс жестко регламентирован по времени, содержанию и формам. Любые «отступления» квалифици­руются как недостатки образовательного процесса.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Низкая.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Регламентация образова­тельного процесса существует, но он организован достаточно гибко. Поощряется творчество  взрос­лого в построении планов, конспектов и т.д.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4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>
                <a:latin typeface="+mn-lt"/>
              </a:rPr>
              <a:t>Сравнительный анализ изменений содержания дошкольного образования с введением ФГОС ДО</a:t>
            </a:r>
            <a:r>
              <a:rPr lang="ru-RU" sz="2800" dirty="0">
                <a:latin typeface="+mn-lt"/>
              </a:rPr>
              <a:t/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206081"/>
              </p:ext>
            </p:extLst>
          </p:nvPr>
        </p:nvGraphicFramePr>
        <p:xfrm>
          <a:off x="457200" y="2249488"/>
          <a:ext cx="8229600" cy="37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2736304"/>
                <a:gridCol w="3538736"/>
              </a:tblGrid>
              <a:tr h="2611246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про­странства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62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Взрослый над детьми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(или) на­против них: занимает типично «учи­тельское» место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появляется для оказания помощи, контроля и оцен­ки детских работ. Дети, как прави­ло, мало  перемещаются в простран­стве в целях поддержания дисциплины.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Взрослый вместе с детьми участву­ет в какой-либо деятельности. Его позиция в пространстве опреде­ляется ее характером.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Дети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мо­гут перемещаться в пространстве в рамках осуществляемой деятельно­сти (спрашивать, советоваться, до­говариваться, распределяться).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60554">
                <a:tc>
                  <a:txBody>
                    <a:bodyPr/>
                    <a:lstStyle/>
                    <a:p>
                      <a:pPr marL="83820" marR="50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Контроль и оценка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162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Пооперационный (здесь и сейчас).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Оценка каждого выполненного ре­бенком задания в рамках формиро­вания ЗУНов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67640" marR="107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Отставленный по времени (по окон­чании образовательного периода).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Оценка динамики формирования качеств ребенка.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6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424456"/>
                </a:solidFill>
                <a:latin typeface="+mn-lt"/>
              </a:rPr>
              <a:t>Проблемы современного общества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132856"/>
            <a:ext cx="8229600" cy="4325112"/>
          </a:xfrm>
        </p:spPr>
        <p:txBody>
          <a:bodyPr>
            <a:normAutofit fontScale="77500" lnSpcReduction="2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ru-RU" dirty="0" smtClean="0">
                <a:ea typeface="Calibri"/>
                <a:cs typeface="Times New Roman"/>
              </a:rPr>
              <a:t>5</a:t>
            </a:r>
            <a:r>
              <a:rPr lang="ru-RU" dirty="0">
                <a:ea typeface="Calibri"/>
                <a:cs typeface="Times New Roman"/>
              </a:rPr>
              <a:t>.  Необходимость диверсификации, т.е. требуется   достаточное разнообразие типов и видов </a:t>
            </a:r>
            <a:r>
              <a:rPr lang="ru-RU" dirty="0" smtClean="0">
                <a:ea typeface="Calibri"/>
                <a:cs typeface="Times New Roman"/>
              </a:rPr>
              <a:t>учреждений;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dirty="0">
                <a:ea typeface="Calibri"/>
                <a:cs typeface="Times New Roman"/>
              </a:rPr>
              <a:t>6. Переход  большинства ДОУ из режима функционирования в режиме поиска и в режим </a:t>
            </a:r>
            <a:r>
              <a:rPr lang="ru-RU" dirty="0" smtClean="0">
                <a:ea typeface="Calibri"/>
                <a:cs typeface="Times New Roman"/>
              </a:rPr>
              <a:t>развития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dirty="0">
                <a:ea typeface="Calibri"/>
                <a:cs typeface="Times New Roman"/>
              </a:rPr>
              <a:t>7. В настоящее время меняется социальный заказ родителей, их требования к услугам, предоставляемым дошкольными </a:t>
            </a:r>
            <a:r>
              <a:rPr lang="ru-RU" dirty="0" smtClean="0">
                <a:ea typeface="Calibri"/>
                <a:cs typeface="Times New Roman"/>
              </a:rPr>
              <a:t>учреждениями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i="1" dirty="0" smtClean="0">
                <a:ea typeface="Times New Roman"/>
                <a:cs typeface="Times New Roman"/>
              </a:rPr>
              <a:t>8. </a:t>
            </a:r>
            <a:r>
              <a:rPr lang="ru-RU" i="1" dirty="0">
                <a:ea typeface="Times New Roman"/>
              </a:rPr>
              <a:t>П</a:t>
            </a:r>
            <a:r>
              <a:rPr lang="ru-RU" i="1" dirty="0" smtClean="0">
                <a:ea typeface="Times New Roman"/>
              </a:rPr>
              <a:t>отеря </a:t>
            </a:r>
            <a:r>
              <a:rPr lang="ru-RU" i="1" dirty="0">
                <a:ea typeface="Times New Roman"/>
              </a:rPr>
              <a:t>живости, притягательности процесса познания.</a:t>
            </a:r>
            <a:r>
              <a:rPr lang="ru-RU" dirty="0">
                <a:ea typeface="Times New Roman"/>
              </a:rPr>
              <a:t> Увеличивается число дошкольников, не желающих идти в школу; снизилась положительная мотивация к занятиям, успеваемость детей падает.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89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  <a:ea typeface="Times New Roman"/>
              </a:rPr>
              <a:t>Новый </a:t>
            </a:r>
            <a:r>
              <a:rPr lang="ru-RU" sz="2800" b="1" dirty="0">
                <a:latin typeface="+mn-lt"/>
                <a:ea typeface="Times New Roman"/>
              </a:rPr>
              <a:t>этап в развитии отечественной системы дошкольного </a:t>
            </a:r>
            <a:r>
              <a:rPr lang="ru-RU" sz="2800" b="1" dirty="0" smtClean="0">
                <a:latin typeface="+mn-lt"/>
                <a:ea typeface="Times New Roman"/>
              </a:rPr>
              <a:t>образования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/>
                <a:ea typeface="Times New Roman"/>
              </a:rPr>
              <a:t>Важнейшим нововведением основополагающего характера является создание Федерального государственного образовательного стандарта дошкольного образования (ФГОС ДО) – документа, не имеющего аналогов в отечественной истории.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4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72070660"/>
              </p:ext>
            </p:extLst>
          </p:nvPr>
        </p:nvGraphicFramePr>
        <p:xfrm>
          <a:off x="467544" y="836712"/>
          <a:ext cx="838004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33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69377855"/>
              </p:ext>
            </p:extLst>
          </p:nvPr>
        </p:nvGraphicFramePr>
        <p:xfrm>
          <a:off x="611560" y="1628800"/>
          <a:ext cx="777686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Противоречия </a:t>
            </a:r>
            <a:endParaRPr lang="ru-RU" b="1" dirty="0">
              <a:latin typeface="+mn-lt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82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/>
                <a:ea typeface="Times New Roman"/>
              </a:rPr>
              <a:t>Основные противоречия: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1. Нормативно-правовые документы недостаточно понятны практикам.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109728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2. Сегодня каждое образовательное учреждение стоит перед проблемой переподготовки кадров. И на это требуется время.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109728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3. Присутствует формальный подход к планированию педагогической деятельности.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109728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4. Отсутствуют чёткие представления об организации образовательной деятельности в условиях реализации новых подходов к моделированию  образовательного процесса.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69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/>
                <a:ea typeface="Times New Roman"/>
              </a:rPr>
              <a:t>Основные противоречия: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  <a:cs typeface="Times New Roman"/>
              </a:rPr>
              <a:t>5. Имеются трудности в фиксации индивидуального развития детей, которая может проводиться в рамках педагогической диагностики (или мониторинга) для решения образовательных задач.</a:t>
            </a:r>
            <a:endParaRPr lang="ru-RU" sz="2000" dirty="0">
              <a:ea typeface="Calibri"/>
              <a:cs typeface="Times New Roman"/>
            </a:endParaRPr>
          </a:p>
          <a:p>
            <a:pPr marL="109728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  <a:cs typeface="Times New Roman"/>
              </a:rPr>
              <a:t>6.</a:t>
            </a:r>
            <a:r>
              <a:rPr lang="ru-RU" dirty="0">
                <a:ea typeface="Calibri"/>
                <a:cs typeface="Times New Roman"/>
              </a:rPr>
              <a:t>Педагогов смущает отсутствие жесткой предметности, необходимость интеграции образовательных областей. </a:t>
            </a:r>
            <a:endParaRPr lang="ru-RU" sz="2000" dirty="0">
              <a:ea typeface="Calibri"/>
              <a:cs typeface="Times New Roman"/>
            </a:endParaRPr>
          </a:p>
          <a:p>
            <a:pPr marL="109728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7.  В отечественной педагогике сильный акцент обычно делался именно на игровых формах и методах обучения детей, а не на свободной игре. Однако для развития очень важно, чтобы играл именно ребенок, а не взрослый. Что бы это была именно игра, а не ее имитация.</a:t>
            </a:r>
            <a:endParaRPr lang="ru-RU" sz="2400" dirty="0">
              <a:ea typeface="Times New Roman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ru-RU" dirty="0">
                <a:ea typeface="Calibri"/>
                <a:cs typeface="Times New Roman"/>
              </a:rPr>
              <a:t>8. Информатизация дошкольного образования - процесс объективный и неизбежный.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279005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  <a:latin typeface="+mn-lt"/>
                <a:ea typeface="Calibri"/>
                <a:cs typeface="Times New Roman"/>
              </a:rPr>
              <a:t>Специфика дошкольного возраста такова, что достижения детей дошкольного возраста определяется не суммой конкретных знаний, умений и навыков, а совокупностью личностных качеств, в том числе обеспечивающих психологическую готовность ребенка к школе. </a:t>
            </a:r>
            <a:endParaRPr lang="ru-RU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7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</TotalTime>
  <Words>1538</Words>
  <Application>Microsoft Office PowerPoint</Application>
  <PresentationFormat>Экран (4:3)</PresentationFormat>
  <Paragraphs>197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Городская</vt:lpstr>
      <vt:lpstr>Проблемы организации образовательного процесса  в ДОО  на современном этапе</vt:lpstr>
      <vt:lpstr>Проблемы современного общества</vt:lpstr>
      <vt:lpstr>Проблемы современного общества</vt:lpstr>
      <vt:lpstr>Новый этап в развитии отечественной системы дошкольного образования</vt:lpstr>
      <vt:lpstr>Презентация PowerPoint</vt:lpstr>
      <vt:lpstr>Противоречия </vt:lpstr>
      <vt:lpstr>Основные противоречия: </vt:lpstr>
      <vt:lpstr>Основные противоречия: </vt:lpstr>
      <vt:lpstr>Специфика дошкольного возраста такова, что достижения детей дошкольного возраста определяется не суммой конкретных знаний, умений и навыков, а совокупностью личностных качеств, в том числе обеспечивающих психологическую готовность ребенка к школе. </vt:lpstr>
      <vt:lpstr>ФГОС ставит во главу угла индивидуальный подход к ребенку и игру, где происходит сохранение самоценности дошкольного детства и где сохраняется сама природа дошкольника.   Ведущими видами детской деятельности должны стать: игровая, коммуникативная, двигательная, познавательно-исследовательская, продуктивная и др.                      </vt:lpstr>
      <vt:lpstr>Образовательная деятельность в ДОО</vt:lpstr>
      <vt:lpstr>Образовательная деятельность осуществляется в различных видах деятельности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тезисы организации партнерской деятельности взрослого с детьми сформулировала Н.А. Короткова: </vt:lpstr>
      <vt:lpstr>Презентация PowerPoint</vt:lpstr>
      <vt:lpstr>Сравнительный анализ изменений содержания дошкольного образования с введением ФГОС ДО </vt:lpstr>
      <vt:lpstr>Сравнительный анализ изменений содержания дошкольного образования с введением ФГОС ДО </vt:lpstr>
      <vt:lpstr>Сравнительный анализ изменений содержания дошкольного образования с введением ФГОС ДО </vt:lpstr>
      <vt:lpstr>Сравнительный анализ изменений содержания дошкольного образования с введением ФГОС ДО </vt:lpstr>
      <vt:lpstr>Сравнительный анализ изменений содержания дошкольного образования с введением ФГОС ДО </vt:lpstr>
      <vt:lpstr>Сравнительный анализ изменений содержания дошкольного образования с введением ФГОС ДО </vt:lpstr>
      <vt:lpstr>Сравнительный анализ изменений содержания дошкольного образования с введением ФГОС ДО </vt:lpstr>
      <vt:lpstr>Сравнительный анализ изменений содержания дошкольного образования с введением ФГОС ДО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организации образовательного процесса в ДОО  на современном этапе</dc:title>
  <dc:creator>Марина</dc:creator>
  <cp:lastModifiedBy>marina</cp:lastModifiedBy>
  <cp:revision>18</cp:revision>
  <dcterms:created xsi:type="dcterms:W3CDTF">2014-11-24T21:18:13Z</dcterms:created>
  <dcterms:modified xsi:type="dcterms:W3CDTF">2014-11-26T16:18:24Z</dcterms:modified>
</cp:coreProperties>
</file>